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  <p:sldMasterId id="2147483726" r:id="rId2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7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F4094-698A-4AE1-AC01-BBF50CF6B79D}" v="3631" dt="2020-11-12T19:02:08.961"/>
    <p1510:client id="{EE51F89C-7ECD-42D3-ADA7-EA3EF4B2BCB4}" v="1269" dt="2020-11-11T18:25:22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Maximov" userId="04600ab15f2f5591" providerId="Windows Live" clId="Web-{8BAF4094-698A-4AE1-AC01-BBF50CF6B79D}"/>
    <pc:docChg chg="addSld delSld modSld sldOrd addMainMaster delMainMaster">
      <pc:chgData name="Taras Maximov" userId="04600ab15f2f5591" providerId="Windows Live" clId="Web-{8BAF4094-698A-4AE1-AC01-BBF50CF6B79D}" dt="2020-11-12T19:02:08.961" v="3624" actId="20577"/>
      <pc:docMkLst>
        <pc:docMk/>
      </pc:docMkLst>
      <pc:sldChg chg="delSp modSp mod modClrScheme delDesignElem chgLayout">
        <pc:chgData name="Taras Maximov" userId="04600ab15f2f5591" providerId="Windows Live" clId="Web-{8BAF4094-698A-4AE1-AC01-BBF50CF6B79D}" dt="2020-11-12T18:08:05.754" v="494"/>
        <pc:sldMkLst>
          <pc:docMk/>
          <pc:sldMk cId="1351651579" sldId="256"/>
        </pc:sldMkLst>
        <pc:spChg chg="mod ord">
          <ac:chgData name="Taras Maximov" userId="04600ab15f2f5591" providerId="Windows Live" clId="Web-{8BAF4094-698A-4AE1-AC01-BBF50CF6B79D}" dt="2020-11-12T18:08:05.754" v="494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Taras Maximov" userId="04600ab15f2f5591" providerId="Windows Live" clId="Web-{8BAF4094-698A-4AE1-AC01-BBF50CF6B79D}" dt="2020-11-12T18:08:05.754" v="494"/>
          <ac:spMkLst>
            <pc:docMk/>
            <pc:sldMk cId="1351651579" sldId="256"/>
            <ac:spMk id="3" creationId="{00000000-0000-0000-0000-000000000000}"/>
          </ac:spMkLst>
        </pc:spChg>
        <pc:spChg chg="del">
          <ac:chgData name="Taras Maximov" userId="04600ab15f2f5591" providerId="Windows Live" clId="Web-{8BAF4094-698A-4AE1-AC01-BBF50CF6B79D}" dt="2020-11-12T18:05:11.435" v="474"/>
          <ac:spMkLst>
            <pc:docMk/>
            <pc:sldMk cId="1351651579" sldId="256"/>
            <ac:spMk id="5" creationId="{727F3F19-5A4B-42AD-9A79-B8279086A6FC}"/>
          </ac:spMkLst>
        </pc:spChg>
        <pc:spChg chg="del">
          <ac:chgData name="Taras Maximov" userId="04600ab15f2f5591" providerId="Windows Live" clId="Web-{8BAF4094-698A-4AE1-AC01-BBF50CF6B79D}" dt="2020-11-12T18:05:11.435" v="474"/>
          <ac:spMkLst>
            <pc:docMk/>
            <pc:sldMk cId="1351651579" sldId="256"/>
            <ac:spMk id="7" creationId="{8202C37C-3123-4850-965F-F823CD438B52}"/>
          </ac:spMkLst>
        </pc:spChg>
      </pc:sldChg>
      <pc:sldChg chg="addSp delSp modSp mod setBg modClrScheme delDesignElem chgLayout">
        <pc:chgData name="Taras Maximov" userId="04600ab15f2f5591" providerId="Windows Live" clId="Web-{8BAF4094-698A-4AE1-AC01-BBF50CF6B79D}" dt="2020-11-12T18:17:36.930" v="896" actId="14100"/>
        <pc:sldMkLst>
          <pc:docMk/>
          <pc:sldMk cId="498725442" sldId="257"/>
        </pc:sldMkLst>
        <pc:spChg chg="mod ord">
          <ac:chgData name="Taras Maximov" userId="04600ab15f2f5591" providerId="Windows Live" clId="Web-{8BAF4094-698A-4AE1-AC01-BBF50CF6B79D}" dt="2020-11-12T18:17:25.930" v="895"/>
          <ac:spMkLst>
            <pc:docMk/>
            <pc:sldMk cId="498725442" sldId="257"/>
            <ac:spMk id="2" creationId="{A7D2CD11-7ADC-4C16-84D0-7C9233313BFD}"/>
          </ac:spMkLst>
        </pc:spChg>
        <pc:spChg chg="mod ord">
          <ac:chgData name="Taras Maximov" userId="04600ab15f2f5591" providerId="Windows Live" clId="Web-{8BAF4094-698A-4AE1-AC01-BBF50CF6B79D}" dt="2020-11-12T18:17:25.930" v="895"/>
          <ac:spMkLst>
            <pc:docMk/>
            <pc:sldMk cId="498725442" sldId="257"/>
            <ac:spMk id="4" creationId="{809DC799-66A7-4B88-868D-A4FA5F0E1EFD}"/>
          </ac:spMkLst>
        </pc:spChg>
        <pc:spChg chg="del">
          <ac:chgData name="Taras Maximov" userId="04600ab15f2f5591" providerId="Windows Live" clId="Web-{8BAF4094-698A-4AE1-AC01-BBF50CF6B79D}" dt="2020-11-12T18:05:11.435" v="474"/>
          <ac:spMkLst>
            <pc:docMk/>
            <pc:sldMk cId="498725442" sldId="257"/>
            <ac:spMk id="11" creationId="{13B7BB51-92B8-4089-8DAB-1202A4D1C6A3}"/>
          </ac:spMkLst>
        </pc:spChg>
        <pc:spChg chg="del">
          <ac:chgData name="Taras Maximov" userId="04600ab15f2f5591" providerId="Windows Live" clId="Web-{8BAF4094-698A-4AE1-AC01-BBF50CF6B79D}" dt="2020-11-12T18:05:11.435" v="474"/>
          <ac:spMkLst>
            <pc:docMk/>
            <pc:sldMk cId="498725442" sldId="257"/>
            <ac:spMk id="13" creationId="{94C5663A-0CE3-4AEE-B47E-FB68D9EBFE1A}"/>
          </ac:spMkLst>
        </pc:spChg>
        <pc:spChg chg="add del">
          <ac:chgData name="Taras Maximov" userId="04600ab15f2f5591" providerId="Windows Live" clId="Web-{8BAF4094-698A-4AE1-AC01-BBF50CF6B79D}" dt="2020-11-12T18:06:14.906" v="480"/>
          <ac:spMkLst>
            <pc:docMk/>
            <pc:sldMk cId="498725442" sldId="257"/>
            <ac:spMk id="15" creationId="{4AC0CD9D-7610-4620-93B4-798CCD9AB581}"/>
          </ac:spMkLst>
        </pc:spChg>
        <pc:spChg chg="add del">
          <ac:chgData name="Taras Maximov" userId="04600ab15f2f5591" providerId="Windows Live" clId="Web-{8BAF4094-698A-4AE1-AC01-BBF50CF6B79D}" dt="2020-11-12T18:06:14.906" v="480"/>
          <ac:spMkLst>
            <pc:docMk/>
            <pc:sldMk cId="498725442" sldId="257"/>
            <ac:spMk id="21" creationId="{DE4D62F9-188E-4530-84C2-24BDEE4BEB82}"/>
          </ac:spMkLst>
        </pc:spChg>
        <pc:spChg chg="add del">
          <ac:chgData name="Taras Maximov" userId="04600ab15f2f5591" providerId="Windows Live" clId="Web-{8BAF4094-698A-4AE1-AC01-BBF50CF6B79D}" dt="2020-11-12T18:08:05.754" v="494"/>
          <ac:spMkLst>
            <pc:docMk/>
            <pc:sldMk cId="498725442" sldId="257"/>
            <ac:spMk id="26" creationId="{22AC0F86-9A78-4E84-A4B4-ADB8B2629A0C}"/>
          </ac:spMkLst>
        </pc:spChg>
        <pc:spChg chg="add del">
          <ac:chgData name="Taras Maximov" userId="04600ab15f2f5591" providerId="Windows Live" clId="Web-{8BAF4094-698A-4AE1-AC01-BBF50CF6B79D}" dt="2020-11-12T18:08:05.754" v="494"/>
          <ac:spMkLst>
            <pc:docMk/>
            <pc:sldMk cId="498725442" sldId="257"/>
            <ac:spMk id="27" creationId="{69A54E25-1C05-48E5-A5CC-3778C1D3632D}"/>
          </ac:spMkLst>
        </pc:spChg>
        <pc:grpChg chg="add del">
          <ac:chgData name="Taras Maximov" userId="04600ab15f2f5591" providerId="Windows Live" clId="Web-{8BAF4094-698A-4AE1-AC01-BBF50CF6B79D}" dt="2020-11-12T18:08:05.754" v="494"/>
          <ac:grpSpMkLst>
            <pc:docMk/>
            <pc:sldMk cId="498725442" sldId="257"/>
            <ac:grpSpMk id="10" creationId="{DFB5D1BB-0703-437B-BD1E-1D07F8A2730B}"/>
          </ac:grpSpMkLst>
        </pc:grpChg>
        <pc:grpChg chg="add del">
          <ac:chgData name="Taras Maximov" userId="04600ab15f2f5591" providerId="Windows Live" clId="Web-{8BAF4094-698A-4AE1-AC01-BBF50CF6B79D}" dt="2020-11-12T18:08:05.754" v="494"/>
          <ac:grpSpMkLst>
            <pc:docMk/>
            <pc:sldMk cId="498725442" sldId="257"/>
            <ac:grpSpMk id="28" creationId="{4AF78B9E-8BE2-4706-9377-A05FA25ABABF}"/>
          </ac:grpSpMkLst>
        </pc:grpChg>
        <pc:picChg chg="mod ord">
          <ac:chgData name="Taras Maximov" userId="04600ab15f2f5591" providerId="Windows Live" clId="Web-{8BAF4094-698A-4AE1-AC01-BBF50CF6B79D}" dt="2020-11-12T18:17:36.930" v="896" actId="14100"/>
          <ac:picMkLst>
            <pc:docMk/>
            <pc:sldMk cId="498725442" sldId="257"/>
            <ac:picMk id="6" creationId="{5D724479-438E-435A-A34F-E54231A62152}"/>
          </ac:picMkLst>
        </pc:picChg>
        <pc:picChg chg="add del">
          <ac:chgData name="Taras Maximov" userId="04600ab15f2f5591" providerId="Windows Live" clId="Web-{8BAF4094-698A-4AE1-AC01-BBF50CF6B79D}" dt="2020-11-12T18:06:14.906" v="480"/>
          <ac:picMkLst>
            <pc:docMk/>
            <pc:sldMk cId="498725442" sldId="257"/>
            <ac:picMk id="8" creationId="{41B68C77-138E-4BF7-A276-BD0C78A4219F}"/>
          </ac:picMkLst>
        </pc:picChg>
        <pc:picChg chg="add del">
          <ac:chgData name="Taras Maximov" userId="04600ab15f2f5591" providerId="Windows Live" clId="Web-{8BAF4094-698A-4AE1-AC01-BBF50CF6B79D}" dt="2020-11-12T18:06:14.906" v="480"/>
          <ac:picMkLst>
            <pc:docMk/>
            <pc:sldMk cId="498725442" sldId="257"/>
            <ac:picMk id="9" creationId="{7C268552-D473-46ED-B1B8-422042C4DEF1}"/>
          </ac:picMkLst>
        </pc:picChg>
        <pc:picChg chg="add">
          <ac:chgData name="Taras Maximov" userId="04600ab15f2f5591" providerId="Windows Live" clId="Web-{8BAF4094-698A-4AE1-AC01-BBF50CF6B79D}" dt="2020-11-12T18:17:25.930" v="895"/>
          <ac:picMkLst>
            <pc:docMk/>
            <pc:sldMk cId="498725442" sldId="257"/>
            <ac:picMk id="12" creationId="{A53ED3FC-3BE8-4F1F-BEF1-74B1C721718A}"/>
          </ac:picMkLst>
        </pc:picChg>
        <pc:picChg chg="add del">
          <ac:chgData name="Taras Maximov" userId="04600ab15f2f5591" providerId="Windows Live" clId="Web-{8BAF4094-698A-4AE1-AC01-BBF50CF6B79D}" dt="2020-11-12T18:06:14.906" v="480"/>
          <ac:picMkLst>
            <pc:docMk/>
            <pc:sldMk cId="498725442" sldId="257"/>
            <ac:picMk id="17" creationId="{B9238B3E-24AA-439A-B527-6C5DF6D72145}"/>
          </ac:picMkLst>
        </pc:picChg>
        <pc:picChg chg="add del">
          <ac:chgData name="Taras Maximov" userId="04600ab15f2f5591" providerId="Windows Live" clId="Web-{8BAF4094-698A-4AE1-AC01-BBF50CF6B79D}" dt="2020-11-12T18:06:14.906" v="480"/>
          <ac:picMkLst>
            <pc:docMk/>
            <pc:sldMk cId="498725442" sldId="257"/>
            <ac:picMk id="19" creationId="{69F01145-BEA3-4CBF-AA21-10077B948CA8}"/>
          </ac:picMkLst>
        </pc:picChg>
        <pc:cxnChg chg="add del">
          <ac:chgData name="Taras Maximov" userId="04600ab15f2f5591" providerId="Windows Live" clId="Web-{8BAF4094-698A-4AE1-AC01-BBF50CF6B79D}" dt="2020-11-12T18:08:05.754" v="494"/>
          <ac:cxnSpMkLst>
            <pc:docMk/>
            <pc:sldMk cId="498725442" sldId="257"/>
            <ac:cxnSpMk id="20" creationId="{883F92AF-2403-4558-B1D7-72130A1E4BC7}"/>
          </ac:cxnSpMkLst>
        </pc:cxnChg>
        <pc:cxnChg chg="add del">
          <ac:chgData name="Taras Maximov" userId="04600ab15f2f5591" providerId="Windows Live" clId="Web-{8BAF4094-698A-4AE1-AC01-BBF50CF6B79D}" dt="2020-11-12T18:08:05.754" v="494"/>
          <ac:cxnSpMkLst>
            <pc:docMk/>
            <pc:sldMk cId="498725442" sldId="257"/>
            <ac:cxnSpMk id="29" creationId="{0E5D0023-B23E-4823-8D72-B07FFF8CAE96}"/>
          </ac:cxnSpMkLst>
        </pc:cxnChg>
      </pc:sldChg>
      <pc:sldChg chg="addSp delSp modSp mod setBg modClrScheme delDesignElem chgLayout">
        <pc:chgData name="Taras Maximov" userId="04600ab15f2f5591" providerId="Windows Live" clId="Web-{8BAF4094-698A-4AE1-AC01-BBF50CF6B79D}" dt="2020-11-12T18:08:14.754" v="495"/>
        <pc:sldMkLst>
          <pc:docMk/>
          <pc:sldMk cId="389719874" sldId="258"/>
        </pc:sldMkLst>
        <pc:spChg chg="mod ord">
          <ac:chgData name="Taras Maximov" userId="04600ab15f2f5591" providerId="Windows Live" clId="Web-{8BAF4094-698A-4AE1-AC01-BBF50CF6B79D}" dt="2020-11-12T18:08:14.754" v="495"/>
          <ac:spMkLst>
            <pc:docMk/>
            <pc:sldMk cId="389719874" sldId="258"/>
            <ac:spMk id="2" creationId="{622E51DF-5CBD-4680-8BC2-934E8E51C1FD}"/>
          </ac:spMkLst>
        </pc:spChg>
        <pc:spChg chg="mod ord">
          <ac:chgData name="Taras Maximov" userId="04600ab15f2f5591" providerId="Windows Live" clId="Web-{8BAF4094-698A-4AE1-AC01-BBF50CF6B79D}" dt="2020-11-12T18:08:14.754" v="495"/>
          <ac:spMkLst>
            <pc:docMk/>
            <pc:sldMk cId="389719874" sldId="258"/>
            <ac:spMk id="4" creationId="{F99DDC31-DC47-4ABE-A754-0BD1CB2D96AF}"/>
          </ac:spMkLst>
        </pc:spChg>
        <pc:spChg chg="add">
          <ac:chgData name="Taras Maximov" userId="04600ab15f2f5591" providerId="Windows Live" clId="Web-{8BAF4094-698A-4AE1-AC01-BBF50CF6B79D}" dt="2020-11-12T18:08:14.754" v="495"/>
          <ac:spMkLst>
            <pc:docMk/>
            <pc:sldMk cId="389719874" sldId="258"/>
            <ac:spMk id="10" creationId="{0263BACB-325F-4E89-9AE5-E5E4B14AEBFB}"/>
          </ac:spMkLst>
        </pc:spChg>
        <pc:spChg chg="add">
          <ac:chgData name="Taras Maximov" userId="04600ab15f2f5591" providerId="Windows Live" clId="Web-{8BAF4094-698A-4AE1-AC01-BBF50CF6B79D}" dt="2020-11-12T18:08:14.754" v="495"/>
          <ac:spMkLst>
            <pc:docMk/>
            <pc:sldMk cId="389719874" sldId="258"/>
            <ac:spMk id="14" creationId="{091EC05A-89DB-4492-8034-80B7A3133B01}"/>
          </ac:spMkLst>
        </pc:spChg>
        <pc:spChg chg="add">
          <ac:chgData name="Taras Maximov" userId="04600ab15f2f5591" providerId="Windows Live" clId="Web-{8BAF4094-698A-4AE1-AC01-BBF50CF6B79D}" dt="2020-11-12T18:08:14.754" v="495"/>
          <ac:spMkLst>
            <pc:docMk/>
            <pc:sldMk cId="389719874" sldId="258"/>
            <ac:spMk id="16" creationId="{F26FC45A-52BC-4102-84DD-911303AD34C9}"/>
          </ac:spMkLst>
        </pc:spChg>
        <pc:spChg chg="add del">
          <ac:chgData name="Taras Maximov" userId="04600ab15f2f5591" providerId="Windows Live" clId="Web-{8BAF4094-698A-4AE1-AC01-BBF50CF6B79D}" dt="2020-11-12T18:08:05.754" v="494"/>
          <ac:spMkLst>
            <pc:docMk/>
            <pc:sldMk cId="389719874" sldId="258"/>
            <ac:spMk id="20" creationId="{BDF61640-4BA2-4D8F-A789-6FC691492564}"/>
          </ac:spMkLst>
        </pc:spChg>
        <pc:spChg chg="add del">
          <ac:chgData name="Taras Maximov" userId="04600ab15f2f5591" providerId="Windows Live" clId="Web-{8BAF4094-698A-4AE1-AC01-BBF50CF6B79D}" dt="2020-11-12T18:08:05.754" v="494"/>
          <ac:spMkLst>
            <pc:docMk/>
            <pc:sldMk cId="389719874" sldId="258"/>
            <ac:spMk id="28" creationId="{E486850E-B8A1-49A8-8191-E022DF9EDEE1}"/>
          </ac:spMkLst>
        </pc:spChg>
        <pc:grpChg chg="add del">
          <ac:chgData name="Taras Maximov" userId="04600ab15f2f5591" providerId="Windows Live" clId="Web-{8BAF4094-698A-4AE1-AC01-BBF50CF6B79D}" dt="2020-11-12T18:08:05.754" v="494"/>
          <ac:grpSpMkLst>
            <pc:docMk/>
            <pc:sldMk cId="389719874" sldId="258"/>
            <ac:grpSpMk id="12" creationId="{5905931A-AC91-44D9-B92B-884869B1FEAE}"/>
          </ac:grpSpMkLst>
        </pc:grpChg>
        <pc:grpChg chg="add del">
          <ac:chgData name="Taras Maximov" userId="04600ab15f2f5591" providerId="Windows Live" clId="Web-{8BAF4094-698A-4AE1-AC01-BBF50CF6B79D}" dt="2020-11-12T18:08:05.754" v="494"/>
          <ac:grpSpMkLst>
            <pc:docMk/>
            <pc:sldMk cId="389719874" sldId="258"/>
            <ac:grpSpMk id="22" creationId="{84C38491-7C9C-4C3A-8CBA-06C361D29CD1}"/>
          </ac:grpSpMkLst>
        </pc:grpChg>
        <pc:picChg chg="mod ord">
          <ac:chgData name="Taras Maximov" userId="04600ab15f2f5591" providerId="Windows Live" clId="Web-{8BAF4094-698A-4AE1-AC01-BBF50CF6B79D}" dt="2020-11-12T18:08:14.754" v="495"/>
          <ac:picMkLst>
            <pc:docMk/>
            <pc:sldMk cId="389719874" sldId="258"/>
            <ac:picMk id="5" creationId="{3C5FDC1D-7AB8-4A87-80E2-E6536CFB9606}"/>
          </ac:picMkLst>
        </pc:picChg>
        <pc:picChg chg="mod ord">
          <ac:chgData name="Taras Maximov" userId="04600ab15f2f5591" providerId="Windows Live" clId="Web-{8BAF4094-698A-4AE1-AC01-BBF50CF6B79D}" dt="2020-11-12T18:08:14.754" v="495"/>
          <ac:picMkLst>
            <pc:docMk/>
            <pc:sldMk cId="389719874" sldId="258"/>
            <ac:picMk id="6" creationId="{65382A23-A5A7-4711-88B2-E882233312F6}"/>
          </ac:picMkLst>
        </pc:picChg>
        <pc:picChg chg="mod">
          <ac:chgData name="Taras Maximov" userId="04600ab15f2f5591" providerId="Windows Live" clId="Web-{8BAF4094-698A-4AE1-AC01-BBF50CF6B79D}" dt="2020-11-12T18:08:14.754" v="495"/>
          <ac:picMkLst>
            <pc:docMk/>
            <pc:sldMk cId="389719874" sldId="258"/>
            <ac:picMk id="7" creationId="{997C53A8-D7ED-4C4D-B20A-90135737E166}"/>
          </ac:picMkLst>
        </pc:picChg>
        <pc:picChg chg="add">
          <ac:chgData name="Taras Maximov" userId="04600ab15f2f5591" providerId="Windows Live" clId="Web-{8BAF4094-698A-4AE1-AC01-BBF50CF6B79D}" dt="2020-11-12T18:08:14.754" v="495"/>
          <ac:picMkLst>
            <pc:docMk/>
            <pc:sldMk cId="389719874" sldId="258"/>
            <ac:picMk id="9" creationId="{359865F3-E7DF-4981-A87F-1A5A79716B76}"/>
          </ac:picMkLst>
        </pc:picChg>
        <pc:cxnChg chg="add del">
          <ac:chgData name="Taras Maximov" userId="04600ab15f2f5591" providerId="Windows Live" clId="Web-{8BAF4094-698A-4AE1-AC01-BBF50CF6B79D}" dt="2020-11-12T18:08:05.754" v="494"/>
          <ac:cxnSpMkLst>
            <pc:docMk/>
            <pc:sldMk cId="389719874" sldId="258"/>
            <ac:cxnSpMk id="18" creationId="{10961521-1458-435A-A26E-3E9BD28D120D}"/>
          </ac:cxnSpMkLst>
        </pc:cxnChg>
        <pc:cxnChg chg="add del">
          <ac:chgData name="Taras Maximov" userId="04600ab15f2f5591" providerId="Windows Live" clId="Web-{8BAF4094-698A-4AE1-AC01-BBF50CF6B79D}" dt="2020-11-12T18:08:05.754" v="494"/>
          <ac:cxnSpMkLst>
            <pc:docMk/>
            <pc:sldMk cId="389719874" sldId="258"/>
            <ac:cxnSpMk id="30" creationId="{534633C6-DD5A-4893-BD2E-CC579C500164}"/>
          </ac:cxnSpMkLst>
        </pc:cxnChg>
      </pc:sldChg>
      <pc:sldChg chg="addSp delSp modSp mod modClrScheme chgLayout">
        <pc:chgData name="Taras Maximov" userId="04600ab15f2f5591" providerId="Windows Live" clId="Web-{8BAF4094-698A-4AE1-AC01-BBF50CF6B79D}" dt="2020-11-12T18:08:54.349" v="502" actId="1076"/>
        <pc:sldMkLst>
          <pc:docMk/>
          <pc:sldMk cId="2406690333" sldId="259"/>
        </pc:sldMkLst>
        <pc:spChg chg="del">
          <ac:chgData name="Taras Maximov" userId="04600ab15f2f5591" providerId="Windows Live" clId="Web-{8BAF4094-698A-4AE1-AC01-BBF50CF6B79D}" dt="2020-11-12T17:45:25.238" v="0"/>
          <ac:spMkLst>
            <pc:docMk/>
            <pc:sldMk cId="2406690333" sldId="259"/>
            <ac:spMk id="2" creationId="{176CF4DB-B00F-4D83-87D9-7ED0DD2229E6}"/>
          </ac:spMkLst>
        </pc:spChg>
        <pc:spChg chg="del">
          <ac:chgData name="Taras Maximov" userId="04600ab15f2f5591" providerId="Windows Live" clId="Web-{8BAF4094-698A-4AE1-AC01-BBF50CF6B79D}" dt="2020-11-12T17:46:13.583" v="1"/>
          <ac:spMkLst>
            <pc:docMk/>
            <pc:sldMk cId="2406690333" sldId="259"/>
            <ac:spMk id="3" creationId="{30127D19-4DD2-4777-BC41-BBEBB2A71502}"/>
          </ac:spMkLst>
        </pc:spChg>
        <pc:spChg chg="mod ord">
          <ac:chgData name="Taras Maximov" userId="04600ab15f2f5591" providerId="Windows Live" clId="Web-{8BAF4094-698A-4AE1-AC01-BBF50CF6B79D}" dt="2020-11-12T18:08:54.349" v="502" actId="1076"/>
          <ac:spMkLst>
            <pc:docMk/>
            <pc:sldMk cId="2406690333" sldId="259"/>
            <ac:spMk id="4" creationId="{FF5960FB-C97B-4D7C-8FA4-FBE31170E8C8}"/>
          </ac:spMkLst>
        </pc:spChg>
        <pc:picChg chg="add mod ord">
          <ac:chgData name="Taras Maximov" userId="04600ab15f2f5591" providerId="Windows Live" clId="Web-{8BAF4094-698A-4AE1-AC01-BBF50CF6B79D}" dt="2020-11-12T18:08:41.568" v="497" actId="14100"/>
          <ac:picMkLst>
            <pc:docMk/>
            <pc:sldMk cId="2406690333" sldId="259"/>
            <ac:picMk id="5" creationId="{F5A40A4A-9CFB-4A87-9078-0D046F90D2AF}"/>
          </ac:picMkLst>
        </pc:picChg>
      </pc:sldChg>
      <pc:sldChg chg="addSp delSp modSp new mod modClrScheme chgLayout">
        <pc:chgData name="Taras Maximov" userId="04600ab15f2f5591" providerId="Windows Live" clId="Web-{8BAF4094-698A-4AE1-AC01-BBF50CF6B79D}" dt="2020-11-12T18:17:51.978" v="899" actId="1076"/>
        <pc:sldMkLst>
          <pc:docMk/>
          <pc:sldMk cId="1912327343" sldId="260"/>
        </pc:sldMkLst>
        <pc:spChg chg="del">
          <ac:chgData name="Taras Maximov" userId="04600ab15f2f5591" providerId="Windows Live" clId="Web-{8BAF4094-698A-4AE1-AC01-BBF50CF6B79D}" dt="2020-11-12T18:01:26.974" v="454"/>
          <ac:spMkLst>
            <pc:docMk/>
            <pc:sldMk cId="1912327343" sldId="260"/>
            <ac:spMk id="2" creationId="{0159BC06-3B24-45B6-9C81-A0D3D3F96851}"/>
          </ac:spMkLst>
        </pc:spChg>
        <pc:spChg chg="del">
          <ac:chgData name="Taras Maximov" userId="04600ab15f2f5591" providerId="Windows Live" clId="Web-{8BAF4094-698A-4AE1-AC01-BBF50CF6B79D}" dt="2020-11-12T18:03:31.744" v="455"/>
          <ac:spMkLst>
            <pc:docMk/>
            <pc:sldMk cId="1912327343" sldId="260"/>
            <ac:spMk id="3" creationId="{0FCE605F-943E-4923-B7E7-2E5692439719}"/>
          </ac:spMkLst>
        </pc:spChg>
        <pc:spChg chg="mod ord">
          <ac:chgData name="Taras Maximov" userId="04600ab15f2f5591" providerId="Windows Live" clId="Web-{8BAF4094-698A-4AE1-AC01-BBF50CF6B79D}" dt="2020-11-12T18:17:50.431" v="898" actId="1076"/>
          <ac:spMkLst>
            <pc:docMk/>
            <pc:sldMk cId="1912327343" sldId="260"/>
            <ac:spMk id="4" creationId="{3D610ED2-3546-4F88-9071-6AB464450EDE}"/>
          </ac:spMkLst>
        </pc:spChg>
        <pc:picChg chg="add mod ord">
          <ac:chgData name="Taras Maximov" userId="04600ab15f2f5591" providerId="Windows Live" clId="Web-{8BAF4094-698A-4AE1-AC01-BBF50CF6B79D}" dt="2020-11-12T18:17:47.055" v="897" actId="1076"/>
          <ac:picMkLst>
            <pc:docMk/>
            <pc:sldMk cId="1912327343" sldId="260"/>
            <ac:picMk id="5" creationId="{B3B06EC1-B43C-4C9A-9C60-215D679E65AD}"/>
          </ac:picMkLst>
        </pc:picChg>
        <pc:picChg chg="add mod">
          <ac:chgData name="Taras Maximov" userId="04600ab15f2f5591" providerId="Windows Live" clId="Web-{8BAF4094-698A-4AE1-AC01-BBF50CF6B79D}" dt="2020-11-12T18:17:51.978" v="899" actId="1076"/>
          <ac:picMkLst>
            <pc:docMk/>
            <pc:sldMk cId="1912327343" sldId="260"/>
            <ac:picMk id="6" creationId="{F1C3030E-7359-410C-9E4D-C829F41289AB}"/>
          </ac:picMkLst>
        </pc:picChg>
      </pc:sldChg>
      <pc:sldChg chg="addSp delSp modSp new ord">
        <pc:chgData name="Taras Maximov" userId="04600ab15f2f5591" providerId="Windows Live" clId="Web-{8BAF4094-698A-4AE1-AC01-BBF50CF6B79D}" dt="2020-11-12T18:22:49.050" v="1153"/>
        <pc:sldMkLst>
          <pc:docMk/>
          <pc:sldMk cId="3920342467" sldId="261"/>
        </pc:sldMkLst>
        <pc:spChg chg="del">
          <ac:chgData name="Taras Maximov" userId="04600ab15f2f5591" providerId="Windows Live" clId="Web-{8BAF4094-698A-4AE1-AC01-BBF50CF6B79D}" dt="2020-11-12T18:18:43.245" v="900"/>
          <ac:spMkLst>
            <pc:docMk/>
            <pc:sldMk cId="3920342467" sldId="261"/>
            <ac:spMk id="2" creationId="{B9ED4428-1817-4A00-BADE-91815CE0F27A}"/>
          </ac:spMkLst>
        </pc:spChg>
        <pc:spChg chg="del">
          <ac:chgData name="Taras Maximov" userId="04600ab15f2f5591" providerId="Windows Live" clId="Web-{8BAF4094-698A-4AE1-AC01-BBF50CF6B79D}" dt="2020-11-12T18:19:30.356" v="901"/>
          <ac:spMkLst>
            <pc:docMk/>
            <pc:sldMk cId="3920342467" sldId="261"/>
            <ac:spMk id="3" creationId="{C286DA56-7F0A-4B4E-88E6-64213C030AD1}"/>
          </ac:spMkLst>
        </pc:spChg>
        <pc:spChg chg="mod">
          <ac:chgData name="Taras Maximov" userId="04600ab15f2f5591" providerId="Windows Live" clId="Web-{8BAF4094-698A-4AE1-AC01-BBF50CF6B79D}" dt="2020-11-12T18:22:38.488" v="1152" actId="1076"/>
          <ac:spMkLst>
            <pc:docMk/>
            <pc:sldMk cId="3920342467" sldId="261"/>
            <ac:spMk id="4" creationId="{31BA5A34-B958-4971-99EE-36A606F69D0A}"/>
          </ac:spMkLst>
        </pc:spChg>
        <pc:picChg chg="add mod ord">
          <ac:chgData name="Taras Maximov" userId="04600ab15f2f5591" providerId="Windows Live" clId="Web-{8BAF4094-698A-4AE1-AC01-BBF50CF6B79D}" dt="2020-11-12T18:19:39.919" v="904" actId="1076"/>
          <ac:picMkLst>
            <pc:docMk/>
            <pc:sldMk cId="3920342467" sldId="261"/>
            <ac:picMk id="5" creationId="{275CAD56-B3BB-4278-8BCE-164FC023813B}"/>
          </ac:picMkLst>
        </pc:picChg>
      </pc:sldChg>
      <pc:sldChg chg="addSp delSp modSp new">
        <pc:chgData name="Taras Maximov" userId="04600ab15f2f5591" providerId="Windows Live" clId="Web-{8BAF4094-698A-4AE1-AC01-BBF50CF6B79D}" dt="2020-11-12T18:29:58.315" v="1578" actId="20577"/>
        <pc:sldMkLst>
          <pc:docMk/>
          <pc:sldMk cId="3247752400" sldId="262"/>
        </pc:sldMkLst>
        <pc:spChg chg="del">
          <ac:chgData name="Taras Maximov" userId="04600ab15f2f5591" providerId="Windows Live" clId="Web-{8BAF4094-698A-4AE1-AC01-BBF50CF6B79D}" dt="2020-11-12T18:25:43.760" v="1157"/>
          <ac:spMkLst>
            <pc:docMk/>
            <pc:sldMk cId="3247752400" sldId="262"/>
            <ac:spMk id="2" creationId="{8C5D716E-8194-4273-ACFF-4909720A0E96}"/>
          </ac:spMkLst>
        </pc:spChg>
        <pc:spChg chg="del">
          <ac:chgData name="Taras Maximov" userId="04600ab15f2f5591" providerId="Windows Live" clId="Web-{8BAF4094-698A-4AE1-AC01-BBF50CF6B79D}" dt="2020-11-12T18:25:13.665" v="1155"/>
          <ac:spMkLst>
            <pc:docMk/>
            <pc:sldMk cId="3247752400" sldId="262"/>
            <ac:spMk id="3" creationId="{FE40154D-85A3-4C67-B185-B9012E2F3CCB}"/>
          </ac:spMkLst>
        </pc:spChg>
        <pc:spChg chg="mod">
          <ac:chgData name="Taras Maximov" userId="04600ab15f2f5591" providerId="Windows Live" clId="Web-{8BAF4094-698A-4AE1-AC01-BBF50CF6B79D}" dt="2020-11-12T18:29:58.315" v="1578" actId="20577"/>
          <ac:spMkLst>
            <pc:docMk/>
            <pc:sldMk cId="3247752400" sldId="262"/>
            <ac:spMk id="4" creationId="{F5CCB700-A85C-463F-A384-491E4A8687C7}"/>
          </ac:spMkLst>
        </pc:spChg>
        <pc:picChg chg="add mod ord">
          <ac:chgData name="Taras Maximov" userId="04600ab15f2f5591" providerId="Windows Live" clId="Web-{8BAF4094-698A-4AE1-AC01-BBF50CF6B79D}" dt="2020-11-12T18:26:37.090" v="1175" actId="1076"/>
          <ac:picMkLst>
            <pc:docMk/>
            <pc:sldMk cId="3247752400" sldId="262"/>
            <ac:picMk id="5" creationId="{4625FD01-B358-4568-ACD1-0942BF09DBCD}"/>
          </ac:picMkLst>
        </pc:picChg>
        <pc:picChg chg="add mod">
          <ac:chgData name="Taras Maximov" userId="04600ab15f2f5591" providerId="Windows Live" clId="Web-{8BAF4094-698A-4AE1-AC01-BBF50CF6B79D}" dt="2020-11-12T18:26:39.746" v="1176" actId="1076"/>
          <ac:picMkLst>
            <pc:docMk/>
            <pc:sldMk cId="3247752400" sldId="262"/>
            <ac:picMk id="6" creationId="{DEB37A8F-70B7-4ED2-8AE4-51F4CBF664AA}"/>
          </ac:picMkLst>
        </pc:picChg>
      </pc:sldChg>
      <pc:sldChg chg="addSp delSp modSp new">
        <pc:chgData name="Taras Maximov" userId="04600ab15f2f5591" providerId="Windows Live" clId="Web-{8BAF4094-698A-4AE1-AC01-BBF50CF6B79D}" dt="2020-11-12T18:35:37.843" v="1974" actId="14100"/>
        <pc:sldMkLst>
          <pc:docMk/>
          <pc:sldMk cId="1195333294" sldId="263"/>
        </pc:sldMkLst>
        <pc:spChg chg="del mod">
          <ac:chgData name="Taras Maximov" userId="04600ab15f2f5591" providerId="Windows Live" clId="Web-{8BAF4094-698A-4AE1-AC01-BBF50CF6B79D}" dt="2020-11-12T18:33:18.947" v="1715"/>
          <ac:spMkLst>
            <pc:docMk/>
            <pc:sldMk cId="1195333294" sldId="263"/>
            <ac:spMk id="2" creationId="{A01D62DC-C2C4-4538-A6BF-C743DD5EC519}"/>
          </ac:spMkLst>
        </pc:spChg>
        <pc:spChg chg="add del">
          <ac:chgData name="Taras Maximov" userId="04600ab15f2f5591" providerId="Windows Live" clId="Web-{8BAF4094-698A-4AE1-AC01-BBF50CF6B79D}" dt="2020-11-12T18:32:29.633" v="1712"/>
          <ac:spMkLst>
            <pc:docMk/>
            <pc:sldMk cId="1195333294" sldId="263"/>
            <ac:spMk id="3" creationId="{88665683-8712-49A6-8E0D-4F857863B398}"/>
          </ac:spMkLst>
        </pc:spChg>
        <pc:spChg chg="add del mod">
          <ac:chgData name="Taras Maximov" userId="04600ab15f2f5591" providerId="Windows Live" clId="Web-{8BAF4094-698A-4AE1-AC01-BBF50CF6B79D}" dt="2020-11-12T18:35:37.843" v="1974" actId="14100"/>
          <ac:spMkLst>
            <pc:docMk/>
            <pc:sldMk cId="1195333294" sldId="263"/>
            <ac:spMk id="4" creationId="{35F9403C-BAF2-4953-857C-E86054FEA3FF}"/>
          </ac:spMkLst>
        </pc:spChg>
        <pc:picChg chg="add del mod ord">
          <ac:chgData name="Taras Maximov" userId="04600ab15f2f5591" providerId="Windows Live" clId="Web-{8BAF4094-698A-4AE1-AC01-BBF50CF6B79D}" dt="2020-11-12T18:32:26.727" v="1711"/>
          <ac:picMkLst>
            <pc:docMk/>
            <pc:sldMk cId="1195333294" sldId="263"/>
            <ac:picMk id="5" creationId="{C9C56D3B-ACCB-4E48-9964-85E698529EC6}"/>
          </ac:picMkLst>
        </pc:picChg>
        <pc:picChg chg="add mod ord">
          <ac:chgData name="Taras Maximov" userId="04600ab15f2f5591" providerId="Windows Live" clId="Web-{8BAF4094-698A-4AE1-AC01-BBF50CF6B79D}" dt="2020-11-12T18:33:33.760" v="1721" actId="1076"/>
          <ac:picMkLst>
            <pc:docMk/>
            <pc:sldMk cId="1195333294" sldId="263"/>
            <ac:picMk id="6" creationId="{E0B3B7F9-08AE-4271-B851-18BE160DBF73}"/>
          </ac:picMkLst>
        </pc:picChg>
        <pc:picChg chg="add mod">
          <ac:chgData name="Taras Maximov" userId="04600ab15f2f5591" providerId="Windows Live" clId="Web-{8BAF4094-698A-4AE1-AC01-BBF50CF6B79D}" dt="2020-11-12T18:33:44.120" v="1726" actId="14100"/>
          <ac:picMkLst>
            <pc:docMk/>
            <pc:sldMk cId="1195333294" sldId="263"/>
            <ac:picMk id="7" creationId="{C1BD8B61-EE49-484F-BA36-B86DCB4F460A}"/>
          </ac:picMkLst>
        </pc:picChg>
      </pc:sldChg>
      <pc:sldChg chg="new del">
        <pc:chgData name="Taras Maximov" userId="04600ab15f2f5591" providerId="Windows Live" clId="Web-{8BAF4094-698A-4AE1-AC01-BBF50CF6B79D}" dt="2020-11-12T18:32:16.227" v="1647"/>
        <pc:sldMkLst>
          <pc:docMk/>
          <pc:sldMk cId="2152048618" sldId="264"/>
        </pc:sldMkLst>
      </pc:sldChg>
      <pc:sldChg chg="addSp delSp modSp new">
        <pc:chgData name="Taras Maximov" userId="04600ab15f2f5591" providerId="Windows Live" clId="Web-{8BAF4094-698A-4AE1-AC01-BBF50CF6B79D}" dt="2020-11-12T18:50:14.764" v="3067" actId="1076"/>
        <pc:sldMkLst>
          <pc:docMk/>
          <pc:sldMk cId="2818548393" sldId="264"/>
        </pc:sldMkLst>
        <pc:spChg chg="mod">
          <ac:chgData name="Taras Maximov" userId="04600ab15f2f5591" providerId="Windows Live" clId="Web-{8BAF4094-698A-4AE1-AC01-BBF50CF6B79D}" dt="2020-11-12T18:50:13.155" v="3066" actId="1076"/>
          <ac:spMkLst>
            <pc:docMk/>
            <pc:sldMk cId="2818548393" sldId="264"/>
            <ac:spMk id="2" creationId="{4F96EB2E-6925-4DB2-9652-B3DC49FAC2D2}"/>
          </ac:spMkLst>
        </pc:spChg>
        <pc:spChg chg="add del">
          <ac:chgData name="Taras Maximov" userId="04600ab15f2f5591" providerId="Windows Live" clId="Web-{8BAF4094-698A-4AE1-AC01-BBF50CF6B79D}" dt="2020-11-12T18:37:00.564" v="1978"/>
          <ac:spMkLst>
            <pc:docMk/>
            <pc:sldMk cId="2818548393" sldId="264"/>
            <ac:spMk id="3" creationId="{7C902001-F940-4309-8498-778673396C74}"/>
          </ac:spMkLst>
        </pc:spChg>
        <pc:spChg chg="del">
          <ac:chgData name="Taras Maximov" userId="04600ab15f2f5591" providerId="Windows Live" clId="Web-{8BAF4094-698A-4AE1-AC01-BBF50CF6B79D}" dt="2020-11-12T18:37:05.252" v="1979"/>
          <ac:spMkLst>
            <pc:docMk/>
            <pc:sldMk cId="2818548393" sldId="264"/>
            <ac:spMk id="4" creationId="{DFBF1DE8-D1B3-4901-8E4A-425BB5A4B429}"/>
          </ac:spMkLst>
        </pc:spChg>
        <pc:graphicFrameChg chg="add del mod ord modGraphic">
          <ac:chgData name="Taras Maximov" userId="04600ab15f2f5591" providerId="Windows Live" clId="Web-{8BAF4094-698A-4AE1-AC01-BBF50CF6B79D}" dt="2020-11-12T18:36:58.689" v="1977"/>
          <ac:graphicFrameMkLst>
            <pc:docMk/>
            <pc:sldMk cId="2818548393" sldId="264"/>
            <ac:graphicFrameMk id="5" creationId="{5FA8A572-269F-4EB3-BC25-713DF87C356D}"/>
          </ac:graphicFrameMkLst>
        </pc:graphicFrameChg>
        <pc:picChg chg="add mod ord">
          <ac:chgData name="Taras Maximov" userId="04600ab15f2f5591" providerId="Windows Live" clId="Web-{8BAF4094-698A-4AE1-AC01-BBF50CF6B79D}" dt="2020-11-12T18:50:14.764" v="3067" actId="1076"/>
          <ac:picMkLst>
            <pc:docMk/>
            <pc:sldMk cId="2818548393" sldId="264"/>
            <ac:picMk id="12" creationId="{92CDF958-3EE1-46BC-BA58-0C90F7FB37E4}"/>
          </ac:picMkLst>
        </pc:picChg>
      </pc:sldChg>
      <pc:sldChg chg="addSp delSp modSp new">
        <pc:chgData name="Taras Maximov" userId="04600ab15f2f5591" providerId="Windows Live" clId="Web-{8BAF4094-698A-4AE1-AC01-BBF50CF6B79D}" dt="2020-11-12T18:50:23.124" v="3069" actId="1076"/>
        <pc:sldMkLst>
          <pc:docMk/>
          <pc:sldMk cId="3453732959" sldId="265"/>
        </pc:sldMkLst>
        <pc:spChg chg="del">
          <ac:chgData name="Taras Maximov" userId="04600ab15f2f5591" providerId="Windows Live" clId="Web-{8BAF4094-698A-4AE1-AC01-BBF50CF6B79D}" dt="2020-11-12T18:40:22.712" v="2023"/>
          <ac:spMkLst>
            <pc:docMk/>
            <pc:sldMk cId="3453732959" sldId="265"/>
            <ac:spMk id="2" creationId="{623B6C15-F18A-4EC7-83C1-A33CCA0BCDF6}"/>
          </ac:spMkLst>
        </pc:spChg>
        <pc:spChg chg="del">
          <ac:chgData name="Taras Maximov" userId="04600ab15f2f5591" providerId="Windows Live" clId="Web-{8BAF4094-698A-4AE1-AC01-BBF50CF6B79D}" dt="2020-11-12T18:40:15.790" v="2022"/>
          <ac:spMkLst>
            <pc:docMk/>
            <pc:sldMk cId="3453732959" sldId="265"/>
            <ac:spMk id="3" creationId="{BBDBE5EA-A36F-4C40-B03B-5DE2B019A25A}"/>
          </ac:spMkLst>
        </pc:spChg>
        <pc:spChg chg="mod">
          <ac:chgData name="Taras Maximov" userId="04600ab15f2f5591" providerId="Windows Live" clId="Web-{8BAF4094-698A-4AE1-AC01-BBF50CF6B79D}" dt="2020-11-12T18:49:45.497" v="3062" actId="20577"/>
          <ac:spMkLst>
            <pc:docMk/>
            <pc:sldMk cId="3453732959" sldId="265"/>
            <ac:spMk id="4" creationId="{0ABAD13E-6F7C-46AF-9106-E32A71B07577}"/>
          </ac:spMkLst>
        </pc:spChg>
        <pc:picChg chg="add mod ord">
          <ac:chgData name="Taras Maximov" userId="04600ab15f2f5591" providerId="Windows Live" clId="Web-{8BAF4094-698A-4AE1-AC01-BBF50CF6B79D}" dt="2020-11-12T18:50:23.124" v="3069" actId="1076"/>
          <ac:picMkLst>
            <pc:docMk/>
            <pc:sldMk cId="3453732959" sldId="265"/>
            <ac:picMk id="5" creationId="{8BDB6523-6CF2-444F-BD83-95BA1FE9CCC5}"/>
          </ac:picMkLst>
        </pc:picChg>
        <pc:picChg chg="add mod">
          <ac:chgData name="Taras Maximov" userId="04600ab15f2f5591" providerId="Windows Live" clId="Web-{8BAF4094-698A-4AE1-AC01-BBF50CF6B79D}" dt="2020-11-12T18:50:20.233" v="3068" actId="1076"/>
          <ac:picMkLst>
            <pc:docMk/>
            <pc:sldMk cId="3453732959" sldId="265"/>
            <ac:picMk id="6" creationId="{1ACD246C-4681-4700-91EE-7A6C014B9EB5}"/>
          </ac:picMkLst>
        </pc:picChg>
      </pc:sldChg>
      <pc:sldChg chg="addSp delSp modSp new">
        <pc:chgData name="Taras Maximov" userId="04600ab15f2f5591" providerId="Windows Live" clId="Web-{8BAF4094-698A-4AE1-AC01-BBF50CF6B79D}" dt="2020-11-12T19:02:08.664" v="3622" actId="20577"/>
        <pc:sldMkLst>
          <pc:docMk/>
          <pc:sldMk cId="1126639899" sldId="266"/>
        </pc:sldMkLst>
        <pc:spChg chg="del">
          <ac:chgData name="Taras Maximov" userId="04600ab15f2f5591" providerId="Windows Live" clId="Web-{8BAF4094-698A-4AE1-AC01-BBF50CF6B79D}" dt="2020-11-12T18:52:04.877" v="3077"/>
          <ac:spMkLst>
            <pc:docMk/>
            <pc:sldMk cId="1126639899" sldId="266"/>
            <ac:spMk id="2" creationId="{D1A5026C-119C-46D2-ABF6-8D4A1CB82E98}"/>
          </ac:spMkLst>
        </pc:spChg>
        <pc:spChg chg="del">
          <ac:chgData name="Taras Maximov" userId="04600ab15f2f5591" providerId="Windows Live" clId="Web-{8BAF4094-698A-4AE1-AC01-BBF50CF6B79D}" dt="2020-11-12T18:51:26.907" v="3070"/>
          <ac:spMkLst>
            <pc:docMk/>
            <pc:sldMk cId="1126639899" sldId="266"/>
            <ac:spMk id="3" creationId="{8B96CB72-EE8A-4F20-AAA9-34905CDC1E7E}"/>
          </ac:spMkLst>
        </pc:spChg>
        <pc:spChg chg="mod">
          <ac:chgData name="Taras Maximov" userId="04600ab15f2f5591" providerId="Windows Live" clId="Web-{8BAF4094-698A-4AE1-AC01-BBF50CF6B79D}" dt="2020-11-12T19:02:08.664" v="3622" actId="20577"/>
          <ac:spMkLst>
            <pc:docMk/>
            <pc:sldMk cId="1126639899" sldId="266"/>
            <ac:spMk id="4" creationId="{A1030EEB-C65E-4E38-B65B-4FE801E4D242}"/>
          </ac:spMkLst>
        </pc:spChg>
        <pc:spChg chg="add del mod">
          <ac:chgData name="Taras Maximov" userId="04600ab15f2f5591" providerId="Windows Live" clId="Web-{8BAF4094-698A-4AE1-AC01-BBF50CF6B79D}" dt="2020-11-12T18:52:27.550" v="3078"/>
          <ac:spMkLst>
            <pc:docMk/>
            <pc:sldMk cId="1126639899" sldId="266"/>
            <ac:spMk id="7" creationId="{A9E161E8-E0E1-45C2-BB33-2761F5D3E70D}"/>
          </ac:spMkLst>
        </pc:spChg>
        <pc:picChg chg="add del mod ord">
          <ac:chgData name="Taras Maximov" userId="04600ab15f2f5591" providerId="Windows Live" clId="Web-{8BAF4094-698A-4AE1-AC01-BBF50CF6B79D}" dt="2020-11-12T18:51:58.643" v="3076"/>
          <ac:picMkLst>
            <pc:docMk/>
            <pc:sldMk cId="1126639899" sldId="266"/>
            <ac:picMk id="5" creationId="{61799468-404C-4444-9344-A5ACE3C3B331}"/>
          </ac:picMkLst>
        </pc:picChg>
        <pc:picChg chg="add mod ord">
          <ac:chgData name="Taras Maximov" userId="04600ab15f2f5591" providerId="Windows Live" clId="Web-{8BAF4094-698A-4AE1-AC01-BBF50CF6B79D}" dt="2020-11-12T18:56:49.997" v="3404" actId="14100"/>
          <ac:picMkLst>
            <pc:docMk/>
            <pc:sldMk cId="1126639899" sldId="266"/>
            <ac:picMk id="8" creationId="{62321C3F-B27E-4665-93BE-E90ED1F54084}"/>
          </ac:picMkLst>
        </pc:picChg>
      </pc:sldChg>
      <pc:sldChg chg="new del ord">
        <pc:chgData name="Taras Maximov" userId="04600ab15f2f5591" providerId="Windows Live" clId="Web-{8BAF4094-698A-4AE1-AC01-BBF50CF6B79D}" dt="2020-11-12T18:51:56.580" v="3075"/>
        <pc:sldMkLst>
          <pc:docMk/>
          <pc:sldMk cId="1152167208" sldId="267"/>
        </pc:sldMkLst>
      </pc:sldChg>
      <pc:sldMasterChg chg="add del addSldLayout delSldLayout modSldLayout">
        <pc:chgData name="Taras Maximov" userId="04600ab15f2f5591" providerId="Windows Live" clId="Web-{8BAF4094-698A-4AE1-AC01-BBF50CF6B79D}" dt="2020-11-12T18:05:25.858" v="475"/>
        <pc:sldMasterMkLst>
          <pc:docMk/>
          <pc:sldMasterMk cId="3474838074" sldId="2147483727"/>
        </pc:sldMasterMkLst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870229667" sldId="2147483728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338957494" sldId="2147483729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1764708211" sldId="2147483730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281746396" sldId="2147483731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179246655" sldId="2147483732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937032146" sldId="2147483733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1076447974" sldId="2147483734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092156166" sldId="2147483735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2833279229" sldId="2147483736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692375228" sldId="2147483737"/>
          </pc:sldLayoutMkLst>
        </pc:sldLayoutChg>
        <pc:sldLayoutChg chg="add del mod replId">
          <pc:chgData name="Taras Maximov" userId="04600ab15f2f5591" providerId="Windows Live" clId="Web-{8BAF4094-698A-4AE1-AC01-BBF50CF6B79D}" dt="2020-11-12T18:05:25.858" v="475"/>
          <pc:sldLayoutMkLst>
            <pc:docMk/>
            <pc:sldMasterMk cId="3474838074" sldId="2147483727"/>
            <pc:sldLayoutMk cId="3852618829" sldId="2147483738"/>
          </pc:sldLayoutMkLst>
        </pc:sldLayoutChg>
      </pc:sldMasterChg>
      <pc:sldMasterChg chg="add del addSldLayout delSldLayout modSldLayout">
        <pc:chgData name="Taras Maximov" userId="04600ab15f2f5591" providerId="Windows Live" clId="Web-{8BAF4094-698A-4AE1-AC01-BBF50CF6B79D}" dt="2020-11-12T18:05:42.452" v="477"/>
        <pc:sldMasterMkLst>
          <pc:docMk/>
          <pc:sldMasterMk cId="1698945465" sldId="2147483739"/>
        </pc:sldMasterMkLst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2020294612" sldId="2147483740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2301367203" sldId="2147483741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4040532820" sldId="2147483742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4224760362" sldId="2147483743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4073839139" sldId="2147483744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1800653812" sldId="2147483745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1614499767" sldId="2147483746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1313727773" sldId="2147483747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2583207125" sldId="2147483748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649992049" sldId="2147483749"/>
          </pc:sldLayoutMkLst>
        </pc:sldLayoutChg>
        <pc:sldLayoutChg chg="add del mod replId">
          <pc:chgData name="Taras Maximov" userId="04600ab15f2f5591" providerId="Windows Live" clId="Web-{8BAF4094-698A-4AE1-AC01-BBF50CF6B79D}" dt="2020-11-12T18:05:42.452" v="477"/>
          <pc:sldLayoutMkLst>
            <pc:docMk/>
            <pc:sldMasterMk cId="1698945465" sldId="2147483739"/>
            <pc:sldLayoutMk cId="490832469" sldId="2147483750"/>
          </pc:sldLayoutMkLst>
        </pc:sldLayoutChg>
      </pc:sldMasterChg>
      <pc:sldMasterChg chg="add del addSldLayout delSldLayout modSldLayout">
        <pc:chgData name="Taras Maximov" userId="04600ab15f2f5591" providerId="Windows Live" clId="Web-{8BAF4094-698A-4AE1-AC01-BBF50CF6B79D}" dt="2020-11-12T18:06:14.906" v="480"/>
        <pc:sldMasterMkLst>
          <pc:docMk/>
          <pc:sldMasterMk cId="1140645252" sldId="2147483751"/>
        </pc:sldMasterMkLst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67491923" sldId="2147483752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324083185" sldId="2147483753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4066679173" sldId="2147483754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3920085948" sldId="2147483755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2829749982" sldId="2147483756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075931633" sldId="2147483757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3610878167" sldId="2147483758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662225187" sldId="2147483759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244889035" sldId="2147483760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164049790" sldId="2147483761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196276534" sldId="2147483762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3668805679" sldId="2147483763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3425633336" sldId="2147483764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2739417394" sldId="2147483765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2293401706" sldId="2147483766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3419464852" sldId="2147483767"/>
          </pc:sldLayoutMkLst>
        </pc:sldLayoutChg>
        <pc:sldLayoutChg chg="add del mod replId">
          <pc:chgData name="Taras Maximov" userId="04600ab15f2f5591" providerId="Windows Live" clId="Web-{8BAF4094-698A-4AE1-AC01-BBF50CF6B79D}" dt="2020-11-12T18:06:14.906" v="480"/>
          <pc:sldLayoutMkLst>
            <pc:docMk/>
            <pc:sldMasterMk cId="1140645252" sldId="2147483751"/>
            <pc:sldLayoutMk cId="4254816706" sldId="2147483768"/>
          </pc:sldLayoutMkLst>
        </pc:sldLayoutChg>
      </pc:sldMasterChg>
      <pc:sldMasterChg chg="add del addSldLayout delSldLayout modSldLayout">
        <pc:chgData name="Taras Maximov" userId="04600ab15f2f5591" providerId="Windows Live" clId="Web-{8BAF4094-698A-4AE1-AC01-BBF50CF6B79D}" dt="2020-11-12T18:08:05.754" v="494"/>
        <pc:sldMasterMkLst>
          <pc:docMk/>
          <pc:sldMasterMk cId="203530389" sldId="2147483769"/>
        </pc:sldMasterMkLst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87601939" sldId="2147483770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957678154" sldId="2147483771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2025867455" sldId="2147483772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837153892" sldId="2147483773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3809880509" sldId="2147483774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537653272" sldId="2147483775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2560409311" sldId="2147483776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2644818880" sldId="2147483777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1812913998" sldId="2147483778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448140202" sldId="2147483779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1773675296" sldId="2147483780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1659185043" sldId="2147483781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1037148533" sldId="2147483782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3507651783" sldId="2147483783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4095865553" sldId="2147483784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2623969583" sldId="2147483785"/>
          </pc:sldLayoutMkLst>
        </pc:sldLayoutChg>
        <pc:sldLayoutChg chg="add del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203530389" sldId="2147483769"/>
            <pc:sldLayoutMk cId="1785907909" sldId="2147483786"/>
          </pc:sldLayoutMkLst>
        </pc:sldLayoutChg>
      </pc:sldMasterChg>
      <pc:sldMasterChg chg="add addSldLayout modSldLayout">
        <pc:chgData name="Taras Maximov" userId="04600ab15f2f5591" providerId="Windows Live" clId="Web-{8BAF4094-698A-4AE1-AC01-BBF50CF6B79D}" dt="2020-11-12T18:08:05.754" v="494"/>
        <pc:sldMasterMkLst>
          <pc:docMk/>
          <pc:sldMasterMk cId="1046398836" sldId="2147483787"/>
        </pc:sldMasterMkLst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743255192" sldId="2147483788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97716109" sldId="2147483789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321146523" sldId="2147483790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934889616" sldId="2147483791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485578909" sldId="2147483792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346903184" sldId="2147483793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853038833" sldId="2147483794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089022048" sldId="2147483795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214625886" sldId="2147483796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401552548" sldId="2147483797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2689204743" sldId="2147483798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413847064" sldId="2147483799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2351767506" sldId="2147483800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3695758937" sldId="2147483801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521052228" sldId="2147483802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1222036714" sldId="2147483803"/>
          </pc:sldLayoutMkLst>
        </pc:sldLayoutChg>
        <pc:sldLayoutChg chg="add mod replId">
          <pc:chgData name="Taras Maximov" userId="04600ab15f2f5591" providerId="Windows Live" clId="Web-{8BAF4094-698A-4AE1-AC01-BBF50CF6B79D}" dt="2020-11-12T18:08:05.754" v="494"/>
          <pc:sldLayoutMkLst>
            <pc:docMk/>
            <pc:sldMasterMk cId="1046398836" sldId="2147483787"/>
            <pc:sldLayoutMk cId="2319049667" sldId="2147483804"/>
          </pc:sldLayoutMkLst>
        </pc:sldLayoutChg>
      </pc:sldMasterChg>
    </pc:docChg>
  </pc:docChgLst>
  <pc:docChgLst>
    <pc:chgData name="Taras Maximov" userId="04600ab15f2f5591" providerId="Windows Live" clId="Web-{EE51F89C-7ECD-42D3-ADA7-EA3EF4B2BCB4}"/>
    <pc:docChg chg="addSld delSld modSld addMainMaster delMainMaster">
      <pc:chgData name="Taras Maximov" userId="04600ab15f2f5591" providerId="Windows Live" clId="Web-{EE51F89C-7ECD-42D3-ADA7-EA3EF4B2BCB4}" dt="2020-11-11T18:25:22.365" v="1261" actId="1076"/>
      <pc:docMkLst>
        <pc:docMk/>
      </pc:docMkLst>
      <pc:sldChg chg="addSp delSp modSp mod setBg modClrScheme setClrOvrMap chgLayout">
        <pc:chgData name="Taras Maximov" userId="04600ab15f2f5591" providerId="Windows Live" clId="Web-{EE51F89C-7ECD-42D3-ADA7-EA3EF4B2BCB4}" dt="2020-11-11T17:26:58.578" v="125" actId="20577"/>
        <pc:sldMkLst>
          <pc:docMk/>
          <pc:sldMk cId="1351651579" sldId="256"/>
        </pc:sldMkLst>
        <pc:spChg chg="mod">
          <ac:chgData name="Taras Maximov" userId="04600ab15f2f5591" providerId="Windows Live" clId="Web-{EE51F89C-7ECD-42D3-ADA7-EA3EF4B2BCB4}" dt="2020-11-11T17:25:40.701" v="92" actId="20577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Taras Maximov" userId="04600ab15f2f5591" providerId="Windows Live" clId="Web-{EE51F89C-7ECD-42D3-ADA7-EA3EF4B2BCB4}" dt="2020-11-11T17:26:58.578" v="125" actId="20577"/>
          <ac:spMkLst>
            <pc:docMk/>
            <pc:sldMk cId="1351651579" sldId="256"/>
            <ac:spMk id="3" creationId="{00000000-0000-0000-0000-000000000000}"/>
          </ac:spMkLst>
        </pc:spChg>
        <pc:spChg chg="add">
          <ac:chgData name="Taras Maximov" userId="04600ab15f2f5591" providerId="Windows Live" clId="Web-{EE51F89C-7ECD-42D3-ADA7-EA3EF4B2BCB4}" dt="2020-11-11T17:25:11.685" v="4"/>
          <ac:spMkLst>
            <pc:docMk/>
            <pc:sldMk cId="1351651579" sldId="256"/>
            <ac:spMk id="5" creationId="{727F3F19-5A4B-42AD-9A79-B8279086A6FC}"/>
          </ac:spMkLst>
        </pc:spChg>
        <pc:spChg chg="add">
          <ac:chgData name="Taras Maximov" userId="04600ab15f2f5591" providerId="Windows Live" clId="Web-{EE51F89C-7ECD-42D3-ADA7-EA3EF4B2BCB4}" dt="2020-11-11T17:25:11.685" v="4"/>
          <ac:spMkLst>
            <pc:docMk/>
            <pc:sldMk cId="1351651579" sldId="256"/>
            <ac:spMk id="7" creationId="{8202C37C-3123-4850-965F-F823CD438B52}"/>
          </ac:spMkLst>
        </pc:spChg>
        <pc:spChg chg="add del">
          <ac:chgData name="Taras Maximov" userId="04600ab15f2f5591" providerId="Windows Live" clId="Web-{EE51F89C-7ECD-42D3-ADA7-EA3EF4B2BCB4}" dt="2020-11-11T17:25:05.497" v="1"/>
          <ac:spMkLst>
            <pc:docMk/>
            <pc:sldMk cId="1351651579" sldId="256"/>
            <ac:spMk id="8" creationId="{BCAB7BF2-C0E5-4451-82FD-4D451D5D3A6E}"/>
          </ac:spMkLst>
        </pc:spChg>
        <pc:spChg chg="add del">
          <ac:chgData name="Taras Maximov" userId="04600ab15f2f5591" providerId="Windows Live" clId="Web-{EE51F89C-7ECD-42D3-ADA7-EA3EF4B2BCB4}" dt="2020-11-11T17:25:11.576" v="3"/>
          <ac:spMkLst>
            <pc:docMk/>
            <pc:sldMk cId="1351651579" sldId="256"/>
            <ac:spMk id="9" creationId="{9B37791B-B040-4694-BFDC-8DD132D86E8E}"/>
          </ac:spMkLst>
        </pc:spChg>
        <pc:spChg chg="add del">
          <ac:chgData name="Taras Maximov" userId="04600ab15f2f5591" providerId="Windows Live" clId="Web-{EE51F89C-7ECD-42D3-ADA7-EA3EF4B2BCB4}" dt="2020-11-11T17:25:05.497" v="1"/>
          <ac:spMkLst>
            <pc:docMk/>
            <pc:sldMk cId="1351651579" sldId="256"/>
            <ac:spMk id="16" creationId="{19E80463-482A-4612-8063-9F60E0C7F2CF}"/>
          </ac:spMkLst>
        </pc:spChg>
        <pc:grpChg chg="add del">
          <ac:chgData name="Taras Maximov" userId="04600ab15f2f5591" providerId="Windows Live" clId="Web-{EE51F89C-7ECD-42D3-ADA7-EA3EF4B2BCB4}" dt="2020-11-11T17:25:05.497" v="1"/>
          <ac:grpSpMkLst>
            <pc:docMk/>
            <pc:sldMk cId="1351651579" sldId="256"/>
            <ac:grpSpMk id="10" creationId="{C0DB02B9-F3BA-4EEE-A717-BA38B57F4BF6}"/>
          </ac:grpSpMkLst>
        </pc:grpChg>
        <pc:grpChg chg="add del">
          <ac:chgData name="Taras Maximov" userId="04600ab15f2f5591" providerId="Windows Live" clId="Web-{EE51F89C-7ECD-42D3-ADA7-EA3EF4B2BCB4}" dt="2020-11-11T17:25:11.576" v="3"/>
          <ac:grpSpMkLst>
            <pc:docMk/>
            <pc:sldMk cId="1351651579" sldId="256"/>
            <ac:grpSpMk id="11" creationId="{A7900967-84CA-47B4-9F1C-E787BAC1496A}"/>
          </ac:grpSpMkLst>
        </pc:grpChg>
        <pc:grpChg chg="add del">
          <ac:chgData name="Taras Maximov" userId="04600ab15f2f5591" providerId="Windows Live" clId="Web-{EE51F89C-7ECD-42D3-ADA7-EA3EF4B2BCB4}" dt="2020-11-11T17:25:05.497" v="1"/>
          <ac:grpSpMkLst>
            <pc:docMk/>
            <pc:sldMk cId="1351651579" sldId="256"/>
            <ac:grpSpMk id="18" creationId="{8947BE06-624A-4F53-8B42-58DD39DB5731}"/>
          </ac:grpSpMkLst>
        </pc:grpChg>
        <pc:picChg chg="add del">
          <ac:chgData name="Taras Maximov" userId="04600ab15f2f5591" providerId="Windows Live" clId="Web-{EE51F89C-7ECD-42D3-ADA7-EA3EF4B2BCB4}" dt="2020-11-11T17:25:11.576" v="3"/>
          <ac:picMkLst>
            <pc:docMk/>
            <pc:sldMk cId="1351651579" sldId="256"/>
            <ac:picMk id="4" creationId="{06A5A90B-0723-4D4A-A82E-B400F609963A}"/>
          </ac:picMkLst>
        </pc:picChg>
        <pc:picChg chg="add">
          <ac:chgData name="Taras Maximov" userId="04600ab15f2f5591" providerId="Windows Live" clId="Web-{EE51F89C-7ECD-42D3-ADA7-EA3EF4B2BCB4}" dt="2020-11-11T17:25:11.685" v="4"/>
          <ac:picMkLst>
            <pc:docMk/>
            <pc:sldMk cId="1351651579" sldId="256"/>
            <ac:picMk id="6" creationId="{CD077034-1890-4E5C-8DA0-C48C36991D1F}"/>
          </ac:picMkLst>
        </pc:picChg>
      </pc:sldChg>
      <pc:sldChg chg="modSp new del">
        <pc:chgData name="Taras Maximov" userId="04600ab15f2f5591" providerId="Windows Live" clId="Web-{EE51F89C-7ECD-42D3-ADA7-EA3EF4B2BCB4}" dt="2020-11-11T17:28:10.908" v="174"/>
        <pc:sldMkLst>
          <pc:docMk/>
          <pc:sldMk cId="431297865" sldId="257"/>
        </pc:sldMkLst>
        <pc:spChg chg="mod">
          <ac:chgData name="Taras Maximov" userId="04600ab15f2f5591" providerId="Windows Live" clId="Web-{EE51F89C-7ECD-42D3-ADA7-EA3EF4B2BCB4}" dt="2020-11-11T17:28:10.064" v="173" actId="20577"/>
          <ac:spMkLst>
            <pc:docMk/>
            <pc:sldMk cId="431297865" sldId="257"/>
            <ac:spMk id="2" creationId="{C179DC92-403E-4D09-A69C-59C2A321BAC7}"/>
          </ac:spMkLst>
        </pc:spChg>
      </pc:sldChg>
      <pc:sldChg chg="addSp delSp modSp new mod setBg">
        <pc:chgData name="Taras Maximov" userId="04600ab15f2f5591" providerId="Windows Live" clId="Web-{EE51F89C-7ECD-42D3-ADA7-EA3EF4B2BCB4}" dt="2020-11-11T17:41:15.271" v="942" actId="20577"/>
        <pc:sldMkLst>
          <pc:docMk/>
          <pc:sldMk cId="498725442" sldId="257"/>
        </pc:sldMkLst>
        <pc:spChg chg="mod">
          <ac:chgData name="Taras Maximov" userId="04600ab15f2f5591" providerId="Windows Live" clId="Web-{EE51F89C-7ECD-42D3-ADA7-EA3EF4B2BCB4}" dt="2020-11-11T17:40:56.942" v="908"/>
          <ac:spMkLst>
            <pc:docMk/>
            <pc:sldMk cId="498725442" sldId="257"/>
            <ac:spMk id="2" creationId="{A7D2CD11-7ADC-4C16-84D0-7C9233313BFD}"/>
          </ac:spMkLst>
        </pc:spChg>
        <pc:spChg chg="add del">
          <ac:chgData name="Taras Maximov" userId="04600ab15f2f5591" providerId="Windows Live" clId="Web-{EE51F89C-7ECD-42D3-ADA7-EA3EF4B2BCB4}" dt="2020-11-11T17:40:21.676" v="892"/>
          <ac:spMkLst>
            <pc:docMk/>
            <pc:sldMk cId="498725442" sldId="257"/>
            <ac:spMk id="3" creationId="{683D96A7-0D5B-4E9B-8DCB-6185C9DCEB13}"/>
          </ac:spMkLst>
        </pc:spChg>
        <pc:spChg chg="mod">
          <ac:chgData name="Taras Maximov" userId="04600ab15f2f5591" providerId="Windows Live" clId="Web-{EE51F89C-7ECD-42D3-ADA7-EA3EF4B2BCB4}" dt="2020-11-11T17:41:15.271" v="942" actId="20577"/>
          <ac:spMkLst>
            <pc:docMk/>
            <pc:sldMk cId="498725442" sldId="257"/>
            <ac:spMk id="4" creationId="{809DC799-66A7-4B88-868D-A4FA5F0E1EFD}"/>
          </ac:spMkLst>
        </pc:spChg>
        <pc:spChg chg="add">
          <ac:chgData name="Taras Maximov" userId="04600ab15f2f5591" providerId="Windows Live" clId="Web-{EE51F89C-7ECD-42D3-ADA7-EA3EF4B2BCB4}" dt="2020-11-11T17:40:56.942" v="908"/>
          <ac:spMkLst>
            <pc:docMk/>
            <pc:sldMk cId="498725442" sldId="257"/>
            <ac:spMk id="11" creationId="{13B7BB51-92B8-4089-8DAB-1202A4D1C6A3}"/>
          </ac:spMkLst>
        </pc:spChg>
        <pc:spChg chg="add">
          <ac:chgData name="Taras Maximov" userId="04600ab15f2f5591" providerId="Windows Live" clId="Web-{EE51F89C-7ECD-42D3-ADA7-EA3EF4B2BCB4}" dt="2020-11-11T17:40:56.942" v="908"/>
          <ac:spMkLst>
            <pc:docMk/>
            <pc:sldMk cId="498725442" sldId="257"/>
            <ac:spMk id="13" creationId="{94C5663A-0CE3-4AEE-B47E-FB68D9EBFE1A}"/>
          </ac:spMkLst>
        </pc:spChg>
        <pc:picChg chg="add del mod ord">
          <ac:chgData name="Taras Maximov" userId="04600ab15f2f5591" providerId="Windows Live" clId="Web-{EE51F89C-7ECD-42D3-ADA7-EA3EF4B2BCB4}" dt="2020-11-11T17:39:46.456" v="891"/>
          <ac:picMkLst>
            <pc:docMk/>
            <pc:sldMk cId="498725442" sldId="257"/>
            <ac:picMk id="5" creationId="{07CB2737-3F99-4B72-897A-D9184AFCD806}"/>
          </ac:picMkLst>
        </pc:picChg>
        <pc:picChg chg="add mod ord">
          <ac:chgData name="Taras Maximov" userId="04600ab15f2f5591" providerId="Windows Live" clId="Web-{EE51F89C-7ECD-42D3-ADA7-EA3EF4B2BCB4}" dt="2020-11-11T17:40:56.942" v="908"/>
          <ac:picMkLst>
            <pc:docMk/>
            <pc:sldMk cId="498725442" sldId="257"/>
            <ac:picMk id="6" creationId="{5D724479-438E-435A-A34F-E54231A62152}"/>
          </ac:picMkLst>
        </pc:picChg>
      </pc:sldChg>
      <pc:sldChg chg="addSp delSp modSp new">
        <pc:chgData name="Taras Maximov" userId="04600ab15f2f5591" providerId="Windows Live" clId="Web-{EE51F89C-7ECD-42D3-ADA7-EA3EF4B2BCB4}" dt="2020-11-11T18:25:22.365" v="1261" actId="1076"/>
        <pc:sldMkLst>
          <pc:docMk/>
          <pc:sldMk cId="389719874" sldId="258"/>
        </pc:sldMkLst>
        <pc:spChg chg="mod">
          <ac:chgData name="Taras Maximov" userId="04600ab15f2f5591" providerId="Windows Live" clId="Web-{EE51F89C-7ECD-42D3-ADA7-EA3EF4B2BCB4}" dt="2020-11-11T18:24:56.489" v="1251" actId="1076"/>
          <ac:spMkLst>
            <pc:docMk/>
            <pc:sldMk cId="389719874" sldId="258"/>
            <ac:spMk id="2" creationId="{622E51DF-5CBD-4680-8BC2-934E8E51C1FD}"/>
          </ac:spMkLst>
        </pc:spChg>
        <pc:spChg chg="del mod">
          <ac:chgData name="Taras Maximov" userId="04600ab15f2f5591" providerId="Windows Live" clId="Web-{EE51F89C-7ECD-42D3-ADA7-EA3EF4B2BCB4}" dt="2020-11-11T17:53:38.351" v="961"/>
          <ac:spMkLst>
            <pc:docMk/>
            <pc:sldMk cId="389719874" sldId="258"/>
            <ac:spMk id="3" creationId="{63CAD0E5-4AFA-4147-8AF8-638F995714D2}"/>
          </ac:spMkLst>
        </pc:spChg>
        <pc:spChg chg="mod">
          <ac:chgData name="Taras Maximov" userId="04600ab15f2f5591" providerId="Windows Live" clId="Web-{EE51F89C-7ECD-42D3-ADA7-EA3EF4B2BCB4}" dt="2020-11-11T18:00:17.017" v="1249" actId="14100"/>
          <ac:spMkLst>
            <pc:docMk/>
            <pc:sldMk cId="389719874" sldId="258"/>
            <ac:spMk id="4" creationId="{F99DDC31-DC47-4ABE-A754-0BD1CB2D96AF}"/>
          </ac:spMkLst>
        </pc:spChg>
        <pc:picChg chg="add mod ord">
          <ac:chgData name="Taras Maximov" userId="04600ab15f2f5591" providerId="Windows Live" clId="Web-{EE51F89C-7ECD-42D3-ADA7-EA3EF4B2BCB4}" dt="2020-11-11T18:25:22.365" v="1261" actId="1076"/>
          <ac:picMkLst>
            <pc:docMk/>
            <pc:sldMk cId="389719874" sldId="258"/>
            <ac:picMk id="5" creationId="{3C5FDC1D-7AB8-4A87-80E2-E6536CFB9606}"/>
          </ac:picMkLst>
        </pc:picChg>
        <pc:picChg chg="add mod">
          <ac:chgData name="Taras Maximov" userId="04600ab15f2f5591" providerId="Windows Live" clId="Web-{EE51F89C-7ECD-42D3-ADA7-EA3EF4B2BCB4}" dt="2020-11-11T18:25:19.443" v="1260" actId="1076"/>
          <ac:picMkLst>
            <pc:docMk/>
            <pc:sldMk cId="389719874" sldId="258"/>
            <ac:picMk id="6" creationId="{65382A23-A5A7-4711-88B2-E882233312F6}"/>
          </ac:picMkLst>
        </pc:picChg>
        <pc:picChg chg="add mod">
          <ac:chgData name="Taras Maximov" userId="04600ab15f2f5591" providerId="Windows Live" clId="Web-{EE51F89C-7ECD-42D3-ADA7-EA3EF4B2BCB4}" dt="2020-11-11T18:25:17.302" v="1258" actId="1076"/>
          <ac:picMkLst>
            <pc:docMk/>
            <pc:sldMk cId="389719874" sldId="258"/>
            <ac:picMk id="7" creationId="{997C53A8-D7ED-4C4D-B20A-90135737E166}"/>
          </ac:picMkLst>
        </pc:picChg>
      </pc:sldChg>
      <pc:sldChg chg="new">
        <pc:chgData name="Taras Maximov" userId="04600ab15f2f5591" providerId="Windows Live" clId="Web-{EE51F89C-7ECD-42D3-ADA7-EA3EF4B2BCB4}" dt="2020-11-11T18:00:24.908" v="1250"/>
        <pc:sldMkLst>
          <pc:docMk/>
          <pc:sldMk cId="2406690333" sldId="259"/>
        </pc:sldMkLst>
      </pc:sldChg>
      <pc:sldMasterChg chg="add del addSldLayout delSldLayout">
        <pc:chgData name="Taras Maximov" userId="04600ab15f2f5591" providerId="Windows Live" clId="Web-{EE51F89C-7ECD-42D3-ADA7-EA3EF4B2BCB4}" dt="2020-11-11T17:25:11.685" v="4"/>
        <pc:sldMasterMkLst>
          <pc:docMk/>
          <pc:sldMasterMk cId="3154979492" sldId="2147483648"/>
        </pc:sldMasterMkLst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Taras Maximov" userId="04600ab15f2f5591" providerId="Windows Live" clId="Web-{EE51F89C-7ECD-42D3-ADA7-EA3EF4B2BCB4}" dt="2020-11-11T17:25:11.685" v="4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">
        <pc:chgData name="Taras Maximov" userId="04600ab15f2f5591" providerId="Windows Live" clId="Web-{EE51F89C-7ECD-42D3-ADA7-EA3EF4B2BCB4}" dt="2020-11-11T17:25:05.497" v="1"/>
        <pc:sldMasterMkLst>
          <pc:docMk/>
          <pc:sldMasterMk cId="4162237236" sldId="2147483673"/>
        </pc:sldMasterMkLst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4081290866" sldId="2147483662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2809368763" sldId="2147483663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2889925748" sldId="2147483664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2372096083" sldId="2147483665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874283100" sldId="2147483666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2241301395" sldId="2147483667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3484750940" sldId="2147483668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3505890801" sldId="2147483669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1553972891" sldId="2147483670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2694790579" sldId="2147483671"/>
          </pc:sldLayoutMkLst>
        </pc:sldLayoutChg>
        <pc:sldLayoutChg chg="add del">
          <pc:chgData name="Taras Maximov" userId="04600ab15f2f5591" providerId="Windows Live" clId="Web-{EE51F89C-7ECD-42D3-ADA7-EA3EF4B2BCB4}" dt="2020-11-11T17:25:05.497" v="1"/>
          <pc:sldLayoutMkLst>
            <pc:docMk/>
            <pc:sldMasterMk cId="4162237236" sldId="2147483673"/>
            <pc:sldLayoutMk cId="3550230916" sldId="2147483672"/>
          </pc:sldLayoutMkLst>
        </pc:sldLayoutChg>
      </pc:sldMasterChg>
      <pc:sldMasterChg chg="add del addSldLayout delSldLayout">
        <pc:chgData name="Taras Maximov" userId="04600ab15f2f5591" providerId="Windows Live" clId="Web-{EE51F89C-7ECD-42D3-ADA7-EA3EF4B2BCB4}" dt="2020-11-11T17:25:11.576" v="3"/>
        <pc:sldMasterMkLst>
          <pc:docMk/>
          <pc:sldMasterMk cId="3793364503" sldId="2147483712"/>
        </pc:sldMasterMkLst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3620544046" sldId="2147483701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4223514944" sldId="2147483702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2933935090" sldId="2147483703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3294211562" sldId="2147483704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2643943196" sldId="2147483705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624126668" sldId="2147483706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3722079280" sldId="2147483707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611402186" sldId="2147483708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2381111496" sldId="2147483709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3435099321" sldId="2147483710"/>
          </pc:sldLayoutMkLst>
        </pc:sldLayoutChg>
        <pc:sldLayoutChg chg="add del">
          <pc:chgData name="Taras Maximov" userId="04600ab15f2f5591" providerId="Windows Live" clId="Web-{EE51F89C-7ECD-42D3-ADA7-EA3EF4B2BCB4}" dt="2020-11-11T17:25:11.576" v="3"/>
          <pc:sldLayoutMkLst>
            <pc:docMk/>
            <pc:sldMasterMk cId="3793364503" sldId="2147483712"/>
            <pc:sldLayoutMk cId="1774775674" sldId="2147483711"/>
          </pc:sldLayoutMkLst>
        </pc:sldLayoutChg>
      </pc:sldMasterChg>
      <pc:sldMasterChg chg="add addSldLayout">
        <pc:chgData name="Taras Maximov" userId="04600ab15f2f5591" providerId="Windows Live" clId="Web-{EE51F89C-7ECD-42D3-ADA7-EA3EF4B2BCB4}" dt="2020-11-11T17:25:11.685" v="4"/>
        <pc:sldMasterMkLst>
          <pc:docMk/>
          <pc:sldMasterMk cId="2180540127" sldId="2147483726"/>
        </pc:sldMasterMkLst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1519909161" sldId="2147483714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3870111352" sldId="2147483715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2382560945" sldId="2147483716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2306683358" sldId="2147483717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3623564049" sldId="2147483718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1921864731" sldId="2147483719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2941003467" sldId="2147483720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1298057253" sldId="2147483721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4139975585" sldId="2147483722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3797045571" sldId="2147483723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3436746044" sldId="2147483724"/>
          </pc:sldLayoutMkLst>
        </pc:sldLayoutChg>
        <pc:sldLayoutChg chg="add">
          <pc:chgData name="Taras Maximov" userId="04600ab15f2f5591" providerId="Windows Live" clId="Web-{EE51F89C-7ECD-42D3-ADA7-EA3EF4B2BCB4}" dt="2020-11-11T17:25:11.685" v="4"/>
          <pc:sldLayoutMkLst>
            <pc:docMk/>
            <pc:sldMasterMk cId="2180540127" sldId="2147483726"/>
            <pc:sldLayoutMk cId="3283343759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5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5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04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7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6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58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5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2036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9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6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45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46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43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64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0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1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0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83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64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7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3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2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2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98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4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CD077034-1890-4E5C-8DA0-C48C36991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-2" b="17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959178" y="3781167"/>
            <a:ext cx="6853095" cy="1330349"/>
          </a:xfrm>
        </p:spPr>
        <p:txBody>
          <a:bodyPr anchor="b">
            <a:normAutofit/>
          </a:bodyPr>
          <a:lstStyle/>
          <a:p>
            <a:pPr algn="ctr"/>
            <a:r>
              <a:rPr lang="ru-RU" sz="3200" dirty="0"/>
              <a:t>Морской бой на </a:t>
            </a:r>
            <a:r>
              <a:rPr lang="ru-RU" sz="3200" dirty="0" err="1"/>
              <a:t>Python</a:t>
            </a:r>
            <a:r>
              <a:rPr lang="ru-RU" sz="3200" dirty="0"/>
              <a:t> на </a:t>
            </a:r>
            <a:r>
              <a:rPr lang="ru-RU" sz="3200" dirty="0" smtClean="0"/>
              <a:t>двоих</a:t>
            </a:r>
            <a:br>
              <a:rPr lang="ru-RU" sz="3200" dirty="0" smtClean="0"/>
            </a:br>
            <a:r>
              <a:rPr lang="ru-RU" sz="3200" dirty="0" smtClean="0"/>
              <a:t>с использованием </a:t>
            </a:r>
            <a:r>
              <a:rPr lang="en-US" sz="3200" dirty="0" err="1" smtClean="0"/>
              <a:t>pygame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61323" y="5225936"/>
            <a:ext cx="3317064" cy="64678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ctr"/>
            <a:r>
              <a:rPr lang="ru-RU" sz="2000" dirty="0"/>
              <a:t>Выполнил </a:t>
            </a:r>
            <a:endParaRPr lang="ru-RU"/>
          </a:p>
          <a:p>
            <a:pPr algn="ctr"/>
            <a:r>
              <a:rPr lang="ru-RU" sz="2000" dirty="0"/>
              <a:t>Максимов Тарас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030EEB-C65E-4E38-B65B-4FE801E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6975" y="788458"/>
            <a:ext cx="6967010" cy="1838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cs typeface="Calibri"/>
              </a:rPr>
              <a:t>     </a:t>
            </a:r>
            <a:r>
              <a:rPr lang="ru-RU" sz="1800" dirty="0">
                <a:cs typeface="Calibri"/>
              </a:rPr>
              <a:t> К сожалению </a:t>
            </a:r>
            <a:r>
              <a:rPr lang="ru-RU" sz="1800" dirty="0" smtClean="0">
                <a:cs typeface="Calibri"/>
              </a:rPr>
              <a:t>игра, как и в тот раз, я не сумел реализовать ничего другого помимо оригинальной игры, ни бомб, ни самолетиков, ни даже </a:t>
            </a:r>
            <a:r>
              <a:rPr lang="ru-RU" sz="1800" dirty="0" err="1" smtClean="0">
                <a:cs typeface="Calibri"/>
              </a:rPr>
              <a:t>ии</a:t>
            </a:r>
            <a:r>
              <a:rPr lang="ru-RU" sz="1800" dirty="0">
                <a:cs typeface="Calibri"/>
              </a:rPr>
              <a:t>(</a:t>
            </a:r>
            <a:endParaRPr lang="ru-RU" sz="1800" dirty="0">
              <a:cs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80" y="2751438"/>
            <a:ext cx="6832199" cy="36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A53ED3FC-3BE8-4F1F-BEF1-74B1C7217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D2CD11-7ADC-4C16-84D0-7C923331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dirty="0" err="1"/>
              <a:t>Идея</a:t>
            </a:r>
            <a:r>
              <a:rPr lang="en-US" sz="3600" b="0" i="0" dirty="0"/>
              <a:t> </a:t>
            </a:r>
            <a:r>
              <a:rPr lang="en-US" sz="3600" b="0" i="0" dirty="0" err="1"/>
              <a:t>проекта</a:t>
            </a:r>
            <a:r>
              <a:rPr lang="en-US" sz="3600" b="0" i="0" dirty="0"/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9DC799-66A7-4B88-868D-A4FA5F0E1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      </a:t>
            </a:r>
            <a:r>
              <a:rPr lang="ru-RU" sz="2000" dirty="0" smtClean="0"/>
              <a:t>Перенести </a:t>
            </a:r>
            <a:r>
              <a:rPr lang="en-US" sz="2000" dirty="0" err="1" smtClean="0"/>
              <a:t>компьютерную</a:t>
            </a:r>
            <a:r>
              <a:rPr lang="en-US" sz="2000" dirty="0" smtClean="0"/>
              <a:t> </a:t>
            </a:r>
            <a:r>
              <a:rPr lang="en-US" sz="2000" dirty="0"/>
              <a:t>версию </a:t>
            </a:r>
            <a:r>
              <a:rPr lang="en-US" sz="2000" dirty="0" err="1"/>
              <a:t>Морского</a:t>
            </a:r>
            <a:r>
              <a:rPr lang="en-US" sz="2000" dirty="0"/>
              <a:t> </a:t>
            </a:r>
            <a:r>
              <a:rPr lang="en-US" sz="2000" dirty="0" err="1" smtClean="0"/>
              <a:t>боя</a:t>
            </a:r>
            <a:r>
              <a:rPr lang="ru-RU" sz="2000" dirty="0" smtClean="0"/>
              <a:t> созданную с</a:t>
            </a:r>
            <a:r>
              <a:rPr lang="en-US" sz="2000" dirty="0" smtClean="0"/>
              <a:t> </a:t>
            </a:r>
            <a:r>
              <a:rPr lang="en-US" sz="2000" dirty="0" err="1" smtClean="0"/>
              <a:t>использ</a:t>
            </a:r>
            <a:r>
              <a:rPr lang="ru-RU" sz="2000" dirty="0" err="1" smtClean="0"/>
              <a:t>ованием</a:t>
            </a:r>
            <a:r>
              <a:rPr lang="ru-RU" sz="2000" dirty="0" smtClean="0"/>
              <a:t> </a:t>
            </a:r>
            <a:r>
              <a:rPr lang="en-US" sz="2000" dirty="0" smtClean="0"/>
              <a:t>Python </a:t>
            </a:r>
            <a:r>
              <a:rPr lang="en-US" sz="2000" dirty="0"/>
              <a:t>и QtDesigner, </a:t>
            </a:r>
            <a:r>
              <a:rPr lang="ru-RU" sz="2000" dirty="0" smtClean="0"/>
              <a:t>на </a:t>
            </a:r>
            <a:r>
              <a:rPr lang="en-US" sz="2000" dirty="0" err="1" smtClean="0"/>
              <a:t>pygame</a:t>
            </a:r>
            <a:r>
              <a:rPr lang="en-US" sz="2000" dirty="0" smtClean="0"/>
              <a:t> .</a:t>
            </a:r>
            <a:endParaRPr lang="en-US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14819"/>
            <a:ext cx="6815514" cy="3724446"/>
          </a:xfrm>
        </p:spPr>
      </p:pic>
    </p:spTree>
    <p:extLst>
      <p:ext uri="{BB962C8B-B14F-4D97-AF65-F5344CB8AC3E}">
        <p14:creationId xmlns:p14="http://schemas.microsoft.com/office/powerpoint/2010/main" val="49872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xmlns="" id="{359865F3-E7DF-4981-A87F-1A5A79716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2E51DF-5CBD-4680-8BC2-934E8E51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58" y="815826"/>
            <a:ext cx="481289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Реализация</a:t>
            </a:r>
            <a:r>
              <a:rPr lang="en-US" sz="3600" dirty="0"/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9DDC31-DC47-4ABE-A754-0BD1CB2D9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846" y="2667230"/>
            <a:ext cx="4812897" cy="22014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ru-RU" sz="2000" dirty="0" smtClean="0"/>
              <a:t>Два рабочих </a:t>
            </a:r>
            <a:r>
              <a:rPr lang="en-US" sz="2000" dirty="0" smtClean="0"/>
              <a:t>Surface</a:t>
            </a:r>
            <a:r>
              <a:rPr lang="en-US" sz="2000" dirty="0" smtClean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 smtClean="0"/>
              <a:t>pygame</a:t>
            </a:r>
            <a:r>
              <a:rPr lang="ru-RU" sz="2000" dirty="0" smtClean="0"/>
              <a:t> и две заставки.</a:t>
            </a:r>
            <a:r>
              <a:rPr lang="en-US" sz="2000" dirty="0" smtClean="0"/>
              <a:t> </a:t>
            </a:r>
            <a:r>
              <a:rPr lang="en-US" sz="2000" dirty="0" err="1" smtClean="0"/>
              <a:t>Перв</a:t>
            </a:r>
            <a:r>
              <a:rPr lang="ru-RU" sz="2000" dirty="0" err="1" smtClean="0"/>
              <a:t>ое</a:t>
            </a:r>
            <a:r>
              <a:rPr lang="ru-RU" sz="2000" dirty="0" smtClean="0"/>
              <a:t> рабочее окно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 smtClean="0"/>
              <a:t>окно</a:t>
            </a:r>
            <a:r>
              <a:rPr lang="en-US" sz="2000" dirty="0" smtClean="0"/>
              <a:t> </a:t>
            </a:r>
            <a:r>
              <a:rPr lang="en-US" sz="2000" dirty="0" err="1"/>
              <a:t>расстановки</a:t>
            </a:r>
            <a:r>
              <a:rPr lang="en-US" sz="2000" dirty="0"/>
              <a:t> </a:t>
            </a:r>
            <a:r>
              <a:rPr lang="en-US" sz="2000" dirty="0" err="1"/>
              <a:t>кораблей</a:t>
            </a:r>
            <a:r>
              <a:rPr lang="en-US" sz="2000" dirty="0"/>
              <a:t>, </a:t>
            </a:r>
            <a:r>
              <a:rPr lang="ru-RU" sz="2000" dirty="0" smtClean="0"/>
              <a:t>второе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поле</a:t>
            </a:r>
            <a:r>
              <a:rPr lang="en-US" sz="2000" dirty="0"/>
              <a:t> </a:t>
            </a:r>
            <a:r>
              <a:rPr lang="en-US" sz="2000" dirty="0" err="1"/>
              <a:t>боя</a:t>
            </a:r>
            <a:r>
              <a:rPr lang="en-US" sz="2000" dirty="0"/>
              <a:t>. В </a:t>
            </a:r>
            <a:r>
              <a:rPr lang="en-US" sz="2000" dirty="0" err="1"/>
              <a:t>программе</a:t>
            </a:r>
            <a:r>
              <a:rPr lang="en-US" sz="2000" dirty="0"/>
              <a:t> </a:t>
            </a:r>
            <a:r>
              <a:rPr lang="ru-RU" sz="2000" dirty="0" smtClean="0"/>
              <a:t>они</a:t>
            </a:r>
            <a:r>
              <a:rPr lang="en-US" sz="2000" dirty="0" smtClean="0"/>
              <a:t> </a:t>
            </a:r>
            <a:r>
              <a:rPr lang="ru-RU" sz="2000" dirty="0" smtClean="0"/>
              <a:t>созданы с размещением на них объектов трех классов</a:t>
            </a:r>
            <a:r>
              <a:rPr lang="en-US" sz="2000" dirty="0" smtClean="0"/>
              <a:t>: Board, Ships </a:t>
            </a:r>
            <a:r>
              <a:rPr lang="ru-RU" sz="2000" dirty="0" smtClean="0"/>
              <a:t>и </a:t>
            </a:r>
            <a:r>
              <a:rPr lang="en-US" sz="2000" dirty="0" smtClean="0"/>
              <a:t>Button</a:t>
            </a:r>
            <a:r>
              <a:rPr lang="en-US" sz="2000" dirty="0"/>
              <a:t> 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661694"/>
            <a:ext cx="4812897" cy="3187216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4019173"/>
            <a:ext cx="4812897" cy="26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5960FB-C97B-4D7C-8FA4-FBE31170E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3693" y="1177880"/>
            <a:ext cx="3886200" cy="4433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     </a:t>
            </a:r>
            <a:r>
              <a:rPr lang="ru-RU" dirty="0" smtClean="0"/>
              <a:t>Функция </a:t>
            </a:r>
            <a:r>
              <a:rPr lang="en-US" dirty="0" smtClean="0"/>
              <a:t>render </a:t>
            </a:r>
            <a:r>
              <a:rPr lang="ru-RU" dirty="0" smtClean="0"/>
              <a:t>класса </a:t>
            </a:r>
            <a:r>
              <a:rPr lang="en-US" dirty="0" smtClean="0"/>
              <a:t>Board </a:t>
            </a:r>
            <a:r>
              <a:rPr lang="ru-RU" dirty="0" err="1" smtClean="0"/>
              <a:t>отрисовывает</a:t>
            </a:r>
            <a:r>
              <a:rPr lang="ru-RU" dirty="0" smtClean="0"/>
              <a:t> поле, цифры и буквы вокруг него, в зависимости от того, какие значения содержатся в списке кнопок </a:t>
            </a:r>
            <a:r>
              <a:rPr lang="en-US" dirty="0" err="1" smtClean="0"/>
              <a:t>self.board</a:t>
            </a:r>
            <a:endParaRPr lang="ru-RU" dirty="0">
              <a:cs typeface="Calibri" panose="020F0502020204030204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73" y="609600"/>
            <a:ext cx="4904679" cy="5181600"/>
          </a:xfrm>
        </p:spPr>
      </p:pic>
    </p:spTree>
    <p:extLst>
      <p:ext uri="{BB962C8B-B14F-4D97-AF65-F5344CB8AC3E}">
        <p14:creationId xmlns:p14="http://schemas.microsoft.com/office/powerpoint/2010/main" val="240669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BA5A34-B958-4971-99EE-36A606F69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687" y="647900"/>
            <a:ext cx="5018902" cy="13335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cs typeface="Calibri"/>
              </a:rPr>
              <a:t>    </a:t>
            </a:r>
            <a:r>
              <a:rPr lang="en-US" dirty="0" err="1" smtClean="0">
                <a:cs typeface="Calibri"/>
              </a:rPr>
              <a:t>check_neighbors</a:t>
            </a:r>
            <a:r>
              <a:rPr lang="en-US" dirty="0" smtClean="0">
                <a:cs typeface="Calibri"/>
              </a:rPr>
              <a:t> </a:t>
            </a:r>
            <a:r>
              <a:rPr lang="ru-RU" dirty="0" smtClean="0">
                <a:cs typeface="Calibri"/>
              </a:rPr>
              <a:t>принимает координаты корабля, а возвращает список его соседей.</a:t>
            </a:r>
          </a:p>
          <a:p>
            <a:pPr>
              <a:lnSpc>
                <a:spcPct val="200000"/>
              </a:lnSpc>
            </a:pPr>
            <a:endParaRPr lang="ru-RU" dirty="0">
              <a:cs typeface="Calibri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93" y="647900"/>
            <a:ext cx="6169025" cy="307104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7" y="1981400"/>
            <a:ext cx="4933841" cy="4369973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31BA5A34-B958-4971-99EE-36A606F69D0A}"/>
              </a:ext>
            </a:extLst>
          </p:cNvPr>
          <p:cNvSpPr txBox="1">
            <a:spLocks/>
          </p:cNvSpPr>
          <p:nvPr/>
        </p:nvSpPr>
        <p:spPr>
          <a:xfrm>
            <a:off x="6128951" y="3718943"/>
            <a:ext cx="5709767" cy="2492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>
                <a:cs typeface="Calibri"/>
              </a:rPr>
              <a:t>    </a:t>
            </a:r>
            <a:r>
              <a:rPr lang="en-US" dirty="0" err="1" smtClean="0">
                <a:cs typeface="Calibri"/>
              </a:rPr>
              <a:t>auto_placement</a:t>
            </a:r>
            <a:r>
              <a:rPr lang="ru-RU" dirty="0" smtClean="0">
                <a:cs typeface="Calibri"/>
              </a:rPr>
              <a:t> занимается авто расстановкой кораблей по нажатию на соответствующую кнопку. Это осуществляется в</a:t>
            </a:r>
          </a:p>
          <a:p>
            <a:pPr>
              <a:lnSpc>
                <a:spcPct val="200000"/>
              </a:lnSpc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34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610ED2-3546-4F88-9071-6AB464450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461" y="4266745"/>
            <a:ext cx="11016523" cy="21587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cs typeface="Calibri"/>
              </a:rPr>
              <a:t>     Функция </a:t>
            </a:r>
            <a:r>
              <a:rPr lang="en-US" dirty="0" smtClean="0">
                <a:cs typeface="Calibri"/>
              </a:rPr>
              <a:t>fire</a:t>
            </a:r>
            <a:r>
              <a:rPr lang="ru-RU" dirty="0" smtClean="0">
                <a:cs typeface="Calibri"/>
              </a:rPr>
              <a:t> принимает позици</a:t>
            </a:r>
            <a:r>
              <a:rPr lang="ru-RU" dirty="0" smtClean="0">
                <a:cs typeface="Calibri"/>
              </a:rPr>
              <a:t>ю мыши и относительно того, какие в </a:t>
            </a:r>
            <a:r>
              <a:rPr lang="en-US" dirty="0" err="1" smtClean="0">
                <a:cs typeface="Calibri"/>
              </a:rPr>
              <a:t>self.board</a:t>
            </a:r>
            <a:r>
              <a:rPr lang="en-US" dirty="0" smtClean="0">
                <a:cs typeface="Calibri"/>
              </a:rPr>
              <a:t> </a:t>
            </a:r>
            <a:r>
              <a:rPr lang="ru-RU" dirty="0" smtClean="0">
                <a:cs typeface="Calibri"/>
              </a:rPr>
              <a:t>значения заменяет их(0 на 2, 1 на 3, если у корабля все клетки имеют 3, то все эти клетки на 4). Функция </a:t>
            </a:r>
            <a:r>
              <a:rPr lang="en-US" dirty="0" smtClean="0">
                <a:cs typeface="Calibri"/>
              </a:rPr>
              <a:t>update </a:t>
            </a:r>
            <a:r>
              <a:rPr lang="ru-RU" dirty="0" smtClean="0">
                <a:cs typeface="Calibri"/>
              </a:rPr>
              <a:t>перерисовывает клетки вокруг корабля, в зависимости от того можно ли там поставить корабль. Функция </a:t>
            </a:r>
            <a:r>
              <a:rPr lang="en-US" dirty="0" err="1" smtClean="0">
                <a:cs typeface="Calibri"/>
              </a:rPr>
              <a:t>permution</a:t>
            </a:r>
            <a:r>
              <a:rPr lang="en-US" dirty="0" smtClean="0">
                <a:cs typeface="Calibri"/>
              </a:rPr>
              <a:t> </a:t>
            </a:r>
            <a:r>
              <a:rPr lang="ru-RU" dirty="0" smtClean="0">
                <a:cs typeface="Calibri"/>
              </a:rPr>
              <a:t>занимается перестановкой уже установленных кораблей </a:t>
            </a:r>
            <a:endParaRPr lang="ru-RU" dirty="0">
              <a:cs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08" y="478933"/>
            <a:ext cx="4834083" cy="36976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1" y="455377"/>
            <a:ext cx="5897864" cy="37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CCB700-A85C-463F-A384-491E4A868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8225" y="1236133"/>
            <a:ext cx="3795185" cy="39243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ru-RU" dirty="0">
                <a:cs typeface="Calibri"/>
              </a:rPr>
              <a:t>     </a:t>
            </a:r>
            <a:r>
              <a:rPr lang="ru-RU" dirty="0" smtClean="0">
                <a:cs typeface="Calibri"/>
              </a:rPr>
              <a:t>В классе </a:t>
            </a:r>
            <a:r>
              <a:rPr lang="en-US" dirty="0" smtClean="0">
                <a:cs typeface="Calibri"/>
              </a:rPr>
              <a:t>Button </a:t>
            </a:r>
            <a:r>
              <a:rPr lang="ru-RU" dirty="0" smtClean="0">
                <a:cs typeface="Calibri"/>
              </a:rPr>
              <a:t>есть четыре функции</a:t>
            </a:r>
            <a:r>
              <a:rPr lang="en-US" dirty="0" smtClean="0">
                <a:cs typeface="Calibri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ru-RU" dirty="0" smtClean="0">
                <a:cs typeface="Calibri"/>
              </a:rPr>
              <a:t>Создание кнопки, </a:t>
            </a:r>
            <a:r>
              <a:rPr lang="ru-RU" dirty="0" err="1" smtClean="0">
                <a:cs typeface="Calibri"/>
              </a:rPr>
              <a:t>отрисовки</a:t>
            </a:r>
            <a:r>
              <a:rPr lang="ru-RU" dirty="0" smtClean="0">
                <a:cs typeface="Calibri"/>
              </a:rPr>
              <a:t> текста, </a:t>
            </a:r>
            <a:r>
              <a:rPr lang="ru-RU" dirty="0" err="1" smtClean="0">
                <a:cs typeface="Calibri"/>
              </a:rPr>
              <a:t>отрисовка</a:t>
            </a:r>
            <a:r>
              <a:rPr lang="ru-RU" dirty="0" smtClean="0">
                <a:cs typeface="Calibri"/>
              </a:rPr>
              <a:t> обводки и обработка нажатия на кнопку.</a:t>
            </a:r>
            <a:endParaRPr lang="ru-RU" dirty="0">
              <a:cs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81" y="873212"/>
            <a:ext cx="6912331" cy="4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5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5F9403C-BAF2-4953-857C-E86054FEA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3579" y="3911009"/>
            <a:ext cx="5084291" cy="21751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cs typeface="Calibri"/>
              </a:rPr>
              <a:t>     </a:t>
            </a:r>
            <a:r>
              <a:rPr lang="ru-RU" dirty="0" smtClean="0">
                <a:cs typeface="Calibri"/>
              </a:rPr>
              <a:t>Эта большая функция отвечает за перемещение кораблей на поле и их установкой .</a:t>
            </a:r>
            <a:endParaRPr lang="ru-RU" dirty="0">
              <a:cs typeface="Calibri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6" y="0"/>
            <a:ext cx="4328792" cy="48438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34" y="183195"/>
            <a:ext cx="4392828" cy="36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98" y="361168"/>
            <a:ext cx="7431474" cy="4853891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62168" y="5381824"/>
            <a:ext cx="3680885" cy="1216684"/>
          </a:xfrm>
        </p:spPr>
        <p:txBody>
          <a:bodyPr/>
          <a:lstStyle/>
          <a:p>
            <a:pPr algn="ctr"/>
            <a:r>
              <a:rPr lang="ru-RU" dirty="0" smtClean="0"/>
              <a:t>Расстановка кораблей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322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8E2E8"/>
      </a:lt2>
      <a:accent1>
        <a:srgbClr val="81AC83"/>
      </a:accent1>
      <a:accent2>
        <a:srgbClr val="75AB8E"/>
      </a:accent2>
      <a:accent3>
        <a:srgbClr val="80A9A4"/>
      </a:accent3>
      <a:accent4>
        <a:srgbClr val="7AA5B7"/>
      </a:accent4>
      <a:accent5>
        <a:srgbClr val="92A1C4"/>
      </a:accent5>
      <a:accent6>
        <a:srgbClr val="867FBA"/>
      </a:accent6>
      <a:hlink>
        <a:srgbClr val="AE69AB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52</Words>
  <Application>Microsoft Office PowerPoint</Application>
  <PresentationFormat>Широкоэкранный</PresentationFormat>
  <Paragraphs>16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Elephant</vt:lpstr>
      <vt:lpstr>Celestial</vt:lpstr>
      <vt:lpstr>BrushVTI</vt:lpstr>
      <vt:lpstr>Морской бой на Python на двоих с использованием pygame</vt:lpstr>
      <vt:lpstr>Идея проекта </vt:lpstr>
      <vt:lpstr>Реализация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1</cp:lastModifiedBy>
  <cp:revision>628</cp:revision>
  <dcterms:created xsi:type="dcterms:W3CDTF">2020-11-11T17:24:39Z</dcterms:created>
  <dcterms:modified xsi:type="dcterms:W3CDTF">2021-01-17T16:25:27Z</dcterms:modified>
</cp:coreProperties>
</file>